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64" r:id="rId3"/>
  </p:sldMasterIdLst>
  <p:notesMasterIdLst>
    <p:notesMasterId r:id="rId52"/>
  </p:notesMasterIdLst>
  <p:handoutMasterIdLst>
    <p:handoutMasterId r:id="rId53"/>
  </p:handoutMasterIdLst>
  <p:sldIdLst>
    <p:sldId id="1155" r:id="rId4"/>
    <p:sldId id="1156" r:id="rId5"/>
    <p:sldId id="1268" r:id="rId6"/>
    <p:sldId id="1269" r:id="rId7"/>
    <p:sldId id="1270" r:id="rId8"/>
    <p:sldId id="3087" r:id="rId9"/>
    <p:sldId id="1206" r:id="rId10"/>
    <p:sldId id="1272" r:id="rId11"/>
    <p:sldId id="1285" r:id="rId12"/>
    <p:sldId id="1284" r:id="rId13"/>
    <p:sldId id="1273" r:id="rId14"/>
    <p:sldId id="1286" r:id="rId15"/>
    <p:sldId id="1288" r:id="rId16"/>
    <p:sldId id="1289" r:id="rId17"/>
    <p:sldId id="1290" r:id="rId18"/>
    <p:sldId id="1287" r:id="rId19"/>
    <p:sldId id="1291" r:id="rId20"/>
    <p:sldId id="1292" r:id="rId21"/>
    <p:sldId id="1293" r:id="rId22"/>
    <p:sldId id="1274" r:id="rId23"/>
    <p:sldId id="3093" r:id="rId24"/>
    <p:sldId id="1294" r:id="rId25"/>
    <p:sldId id="1295" r:id="rId26"/>
    <p:sldId id="1296" r:id="rId27"/>
    <p:sldId id="1275" r:id="rId28"/>
    <p:sldId id="1276" r:id="rId29"/>
    <p:sldId id="3094" r:id="rId30"/>
    <p:sldId id="3092" r:id="rId31"/>
    <p:sldId id="1277" r:id="rId32"/>
    <p:sldId id="3078" r:id="rId33"/>
    <p:sldId id="3079" r:id="rId34"/>
    <p:sldId id="3080" r:id="rId35"/>
    <p:sldId id="1280" r:id="rId36"/>
    <p:sldId id="3081" r:id="rId37"/>
    <p:sldId id="3085" r:id="rId38"/>
    <p:sldId id="3086" r:id="rId39"/>
    <p:sldId id="1281" r:id="rId40"/>
    <p:sldId id="3089" r:id="rId41"/>
    <p:sldId id="3090" r:id="rId42"/>
    <p:sldId id="3088" r:id="rId43"/>
    <p:sldId id="3084" r:id="rId44"/>
    <p:sldId id="3082" r:id="rId45"/>
    <p:sldId id="3083" r:id="rId46"/>
    <p:sldId id="1278" r:id="rId47"/>
    <p:sldId id="1283" r:id="rId48"/>
    <p:sldId id="1297" r:id="rId49"/>
    <p:sldId id="3091" r:id="rId50"/>
    <p:sldId id="3076" r:id="rId51"/>
  </p:sldIdLst>
  <p:sldSz cx="9144000" cy="5715000" type="screen16x10"/>
  <p:notesSz cx="9144000" cy="5715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3" userDrawn="1">
          <p15:clr>
            <a:srgbClr val="A4A3A4"/>
          </p15:clr>
        </p15:guide>
        <p15:guide id="2" pos="21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17102F-2751-4CD6-B05F-E9312A27F250}" v="473" dt="2024-11-14T07:28:49.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18" autoAdjust="0"/>
    <p:restoredTop sz="96233" autoAdjust="0"/>
  </p:normalViewPr>
  <p:slideViewPr>
    <p:cSldViewPr showGuides="1">
      <p:cViewPr varScale="1">
        <p:scale>
          <a:sx n="154" d="100"/>
          <a:sy n="154" d="100"/>
        </p:scale>
        <p:origin x="872" y="184"/>
      </p:cViewPr>
      <p:guideLst>
        <p:guide orient="horz" pos="2903"/>
        <p:guide pos="2166"/>
      </p:guideLst>
    </p:cSldViewPr>
  </p:slideViewPr>
  <p:notesTextViewPr>
    <p:cViewPr>
      <p:scale>
        <a:sx n="3" d="2"/>
        <a:sy n="3" d="2"/>
      </p:scale>
      <p:origin x="0" y="0"/>
    </p:cViewPr>
  </p:notesTextViewPr>
  <p:notesViewPr>
    <p:cSldViewPr>
      <p:cViewPr varScale="1">
        <p:scale>
          <a:sx n="187" d="100"/>
          <a:sy n="187" d="100"/>
        </p:scale>
        <p:origin x="1404" y="1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gyan chen" userId="8821e5586c392445" providerId="LiveId" clId="{9417102F-2751-4CD6-B05F-E9312A27F250}"/>
    <pc:docChg chg="undo redo custSel addSld delSld modSld sldOrd">
      <pc:chgData name="xingyan chen" userId="8821e5586c392445" providerId="LiveId" clId="{9417102F-2751-4CD6-B05F-E9312A27F250}" dt="2024-11-14T07:28:49.007" v="5972"/>
      <pc:docMkLst>
        <pc:docMk/>
      </pc:docMkLst>
      <pc:sldChg chg="del">
        <pc:chgData name="xingyan chen" userId="8821e5586c392445" providerId="LiveId" clId="{9417102F-2751-4CD6-B05F-E9312A27F250}" dt="2024-11-06T11:53:45.322" v="1841" actId="47"/>
        <pc:sldMkLst>
          <pc:docMk/>
          <pc:sldMk cId="0" sldId="828"/>
        </pc:sldMkLst>
      </pc:sldChg>
      <pc:sldChg chg="modSp mod">
        <pc:chgData name="xingyan chen" userId="8821e5586c392445" providerId="LiveId" clId="{9417102F-2751-4CD6-B05F-E9312A27F250}" dt="2024-11-06T07:05:14.836" v="5"/>
        <pc:sldMkLst>
          <pc:docMk/>
          <pc:sldMk cId="0" sldId="1155"/>
        </pc:sldMkLst>
        <pc:spChg chg="mod">
          <ac:chgData name="xingyan chen" userId="8821e5586c392445" providerId="LiveId" clId="{9417102F-2751-4CD6-B05F-E9312A27F250}" dt="2024-11-06T07:05:14.836" v="5"/>
          <ac:spMkLst>
            <pc:docMk/>
            <pc:sldMk cId="0" sldId="1155"/>
            <ac:spMk id="2" creationId="{00000000-0000-0000-0000-000000000000}"/>
          </ac:spMkLst>
        </pc:spChg>
      </pc:sldChg>
      <pc:sldChg chg="modSp mod">
        <pc:chgData name="xingyan chen" userId="8821e5586c392445" providerId="LiveId" clId="{9417102F-2751-4CD6-B05F-E9312A27F250}" dt="2024-11-14T05:38:10.820" v="5562" actId="1076"/>
        <pc:sldMkLst>
          <pc:docMk/>
          <pc:sldMk cId="3543612317" sldId="1268"/>
        </pc:sldMkLst>
        <pc:spChg chg="mod">
          <ac:chgData name="xingyan chen" userId="8821e5586c392445" providerId="LiveId" clId="{9417102F-2751-4CD6-B05F-E9312A27F250}" dt="2024-11-14T05:38:08.499" v="5561" actId="1076"/>
          <ac:spMkLst>
            <pc:docMk/>
            <pc:sldMk cId="3543612317" sldId="1268"/>
            <ac:spMk id="38" creationId="{9B012BE5-A073-BD25-B050-FE7F65B20350}"/>
          </ac:spMkLst>
        </pc:spChg>
        <pc:spChg chg="mod">
          <ac:chgData name="xingyan chen" userId="8821e5586c392445" providerId="LiveId" clId="{9417102F-2751-4CD6-B05F-E9312A27F250}" dt="2024-11-14T05:38:08.499" v="5561" actId="1076"/>
          <ac:spMkLst>
            <pc:docMk/>
            <pc:sldMk cId="3543612317" sldId="1268"/>
            <ac:spMk id="39" creationId="{61AD01B3-38D6-077A-F62C-A9253FEB7B0D}"/>
          </ac:spMkLst>
        </pc:spChg>
        <pc:spChg chg="mod">
          <ac:chgData name="xingyan chen" userId="8821e5586c392445" providerId="LiveId" clId="{9417102F-2751-4CD6-B05F-E9312A27F250}" dt="2024-11-14T05:38:10.820" v="5562" actId="1076"/>
          <ac:spMkLst>
            <pc:docMk/>
            <pc:sldMk cId="3543612317" sldId="1268"/>
            <ac:spMk id="40" creationId="{81A379DA-265D-9A35-11E8-DF6E5C2BBDA7}"/>
          </ac:spMkLst>
        </pc:spChg>
      </pc:sldChg>
      <pc:sldChg chg="modSp mod">
        <pc:chgData name="xingyan chen" userId="8821e5586c392445" providerId="LiveId" clId="{9417102F-2751-4CD6-B05F-E9312A27F250}" dt="2024-11-14T03:22:33.371" v="5550" actId="6549"/>
        <pc:sldMkLst>
          <pc:docMk/>
          <pc:sldMk cId="4253557668" sldId="1269"/>
        </pc:sldMkLst>
        <pc:spChg chg="mod">
          <ac:chgData name="xingyan chen" userId="8821e5586c392445" providerId="LiveId" clId="{9417102F-2751-4CD6-B05F-E9312A27F250}" dt="2024-11-14T03:22:33.371" v="5550" actId="6549"/>
          <ac:spMkLst>
            <pc:docMk/>
            <pc:sldMk cId="4253557668" sldId="1269"/>
            <ac:spMk id="47" creationId="{DE508A08-1FBD-E3E6-5588-F2B0FECC3975}"/>
          </ac:spMkLst>
        </pc:spChg>
      </pc:sldChg>
      <pc:sldChg chg="modSp">
        <pc:chgData name="xingyan chen" userId="8821e5586c392445" providerId="LiveId" clId="{9417102F-2751-4CD6-B05F-E9312A27F250}" dt="2024-11-14T07:24:41.971" v="5877"/>
        <pc:sldMkLst>
          <pc:docMk/>
          <pc:sldMk cId="3727799978" sldId="1270"/>
        </pc:sldMkLst>
        <pc:picChg chg="mod">
          <ac:chgData name="xingyan chen" userId="8821e5586c392445" providerId="LiveId" clId="{9417102F-2751-4CD6-B05F-E9312A27F250}" dt="2024-11-14T07:21:51.576" v="5875"/>
          <ac:picMkLst>
            <pc:docMk/>
            <pc:sldMk cId="3727799978" sldId="1270"/>
            <ac:picMk id="22" creationId="{78371942-FA59-8036-B9FA-43C4DC1A33EE}"/>
          </ac:picMkLst>
        </pc:picChg>
        <pc:picChg chg="mod">
          <ac:chgData name="xingyan chen" userId="8821e5586c392445" providerId="LiveId" clId="{9417102F-2751-4CD6-B05F-E9312A27F250}" dt="2024-11-14T07:24:41.971" v="5877"/>
          <ac:picMkLst>
            <pc:docMk/>
            <pc:sldMk cId="3727799978" sldId="1270"/>
            <ac:picMk id="35" creationId="{C4FA7314-9259-05E0-3263-83DB3B2C0B61}"/>
          </ac:picMkLst>
        </pc:picChg>
        <pc:picChg chg="mod">
          <ac:chgData name="xingyan chen" userId="8821e5586c392445" providerId="LiveId" clId="{9417102F-2751-4CD6-B05F-E9312A27F250}" dt="2024-11-14T07:23:29.895" v="5876"/>
          <ac:picMkLst>
            <pc:docMk/>
            <pc:sldMk cId="3727799978" sldId="1270"/>
            <ac:picMk id="64" creationId="{30E8073A-2AAE-58D5-EE4B-75638C1BC34D}"/>
          </ac:picMkLst>
        </pc:picChg>
      </pc:sldChg>
      <pc:sldChg chg="delSp modSp">
        <pc:chgData name="xingyan chen" userId="8821e5586c392445" providerId="LiveId" clId="{9417102F-2751-4CD6-B05F-E9312A27F250}" dt="2024-11-14T07:25:15.619" v="5878"/>
        <pc:sldMkLst>
          <pc:docMk/>
          <pc:sldMk cId="761141585" sldId="1271"/>
        </pc:sldMkLst>
        <pc:spChg chg="mod topLvl">
          <ac:chgData name="xingyan chen" userId="8821e5586c392445" providerId="LiveId" clId="{9417102F-2751-4CD6-B05F-E9312A27F250}" dt="2024-11-07T00:48:49.190" v="3412" actId="165"/>
          <ac:spMkLst>
            <pc:docMk/>
            <pc:sldMk cId="761141585" sldId="1271"/>
            <ac:spMk id="5" creationId="{3738FA1D-CF86-C9FE-724E-26421A4E6284}"/>
          </ac:spMkLst>
        </pc:spChg>
        <pc:spChg chg="mod">
          <ac:chgData name="xingyan chen" userId="8821e5586c392445" providerId="LiveId" clId="{9417102F-2751-4CD6-B05F-E9312A27F250}" dt="2024-11-07T00:48:49.190" v="3412" actId="165"/>
          <ac:spMkLst>
            <pc:docMk/>
            <pc:sldMk cId="761141585" sldId="1271"/>
            <ac:spMk id="7" creationId="{2FA913B7-3701-8BEB-E589-0B47BE005891}"/>
          </ac:spMkLst>
        </pc:spChg>
        <pc:spChg chg="mod">
          <ac:chgData name="xingyan chen" userId="8821e5586c392445" providerId="LiveId" clId="{9417102F-2751-4CD6-B05F-E9312A27F250}" dt="2024-11-07T00:48:49.190" v="3412" actId="165"/>
          <ac:spMkLst>
            <pc:docMk/>
            <pc:sldMk cId="761141585" sldId="1271"/>
            <ac:spMk id="9" creationId="{5EE5CAE5-6B08-D5B8-D77B-B1E8454A9214}"/>
          </ac:spMkLst>
        </pc:spChg>
        <pc:spChg chg="mod">
          <ac:chgData name="xingyan chen" userId="8821e5586c392445" providerId="LiveId" clId="{9417102F-2751-4CD6-B05F-E9312A27F250}" dt="2024-11-07T00:48:49.190" v="3412" actId="165"/>
          <ac:spMkLst>
            <pc:docMk/>
            <pc:sldMk cId="761141585" sldId="1271"/>
            <ac:spMk id="10" creationId="{8C575058-CC59-F5A5-6FE2-CDFC554D07CA}"/>
          </ac:spMkLst>
        </pc:spChg>
        <pc:spChg chg="mod">
          <ac:chgData name="xingyan chen" userId="8821e5586c392445" providerId="LiveId" clId="{9417102F-2751-4CD6-B05F-E9312A27F250}" dt="2024-11-07T00:48:49.190" v="3412" actId="165"/>
          <ac:spMkLst>
            <pc:docMk/>
            <pc:sldMk cId="761141585" sldId="1271"/>
            <ac:spMk id="11" creationId="{C63B383C-38A8-9264-258B-44870B64A75D}"/>
          </ac:spMkLst>
        </pc:spChg>
        <pc:spChg chg="mod">
          <ac:chgData name="xingyan chen" userId="8821e5586c392445" providerId="LiveId" clId="{9417102F-2751-4CD6-B05F-E9312A27F250}" dt="2024-11-07T00:48:49.190" v="3412" actId="165"/>
          <ac:spMkLst>
            <pc:docMk/>
            <pc:sldMk cId="761141585" sldId="1271"/>
            <ac:spMk id="14" creationId="{9F7FF695-545E-1B6B-F75B-3D36E7F65FBD}"/>
          </ac:spMkLst>
        </pc:spChg>
        <pc:spChg chg="mod">
          <ac:chgData name="xingyan chen" userId="8821e5586c392445" providerId="LiveId" clId="{9417102F-2751-4CD6-B05F-E9312A27F250}" dt="2024-11-07T00:48:49.190" v="3412" actId="165"/>
          <ac:spMkLst>
            <pc:docMk/>
            <pc:sldMk cId="761141585" sldId="1271"/>
            <ac:spMk id="16" creationId="{6235C2FF-0CEA-7710-749B-EBB698C139C4}"/>
          </ac:spMkLst>
        </pc:spChg>
        <pc:spChg chg="mod topLvl">
          <ac:chgData name="xingyan chen" userId="8821e5586c392445" providerId="LiveId" clId="{9417102F-2751-4CD6-B05F-E9312A27F250}" dt="2024-11-07T00:48:49.190" v="3412" actId="165"/>
          <ac:spMkLst>
            <pc:docMk/>
            <pc:sldMk cId="761141585" sldId="1271"/>
            <ac:spMk id="19" creationId="{BEB75232-8A59-FF5A-7DE0-AB6E3776C32D}"/>
          </ac:spMkLst>
        </pc:spChg>
        <pc:spChg chg="mod">
          <ac:chgData name="xingyan chen" userId="8821e5586c392445" providerId="LiveId" clId="{9417102F-2751-4CD6-B05F-E9312A27F250}" dt="2024-11-07T00:48:49.190" v="3412" actId="165"/>
          <ac:spMkLst>
            <pc:docMk/>
            <pc:sldMk cId="761141585" sldId="1271"/>
            <ac:spMk id="20" creationId="{F76D5155-6256-F7F4-94A0-6AF06FF4026B}"/>
          </ac:spMkLst>
        </pc:spChg>
        <pc:grpChg chg="del">
          <ac:chgData name="xingyan chen" userId="8821e5586c392445" providerId="LiveId" clId="{9417102F-2751-4CD6-B05F-E9312A27F250}" dt="2024-11-07T00:48:49.190" v="3412" actId="165"/>
          <ac:grpSpMkLst>
            <pc:docMk/>
            <pc:sldMk cId="761141585" sldId="1271"/>
            <ac:grpSpMk id="15" creationId="{5D3E0317-EB1F-4094-E6A5-F12282CE18A7}"/>
          </ac:grpSpMkLst>
        </pc:grpChg>
        <pc:grpChg chg="mod topLvl">
          <ac:chgData name="xingyan chen" userId="8821e5586c392445" providerId="LiveId" clId="{9417102F-2751-4CD6-B05F-E9312A27F250}" dt="2024-11-07T00:48:49.190" v="3412" actId="165"/>
          <ac:grpSpMkLst>
            <pc:docMk/>
            <pc:sldMk cId="761141585" sldId="1271"/>
            <ac:grpSpMk id="33" creationId="{A6A96E25-A54B-BD52-5AEA-6B77C5535FFB}"/>
          </ac:grpSpMkLst>
        </pc:grpChg>
        <pc:picChg chg="mod">
          <ac:chgData name="xingyan chen" userId="8821e5586c392445" providerId="LiveId" clId="{9417102F-2751-4CD6-B05F-E9312A27F250}" dt="2024-11-14T07:25:15.619" v="5878"/>
          <ac:picMkLst>
            <pc:docMk/>
            <pc:sldMk cId="761141585" sldId="1271"/>
            <ac:picMk id="8" creationId="{492B4053-59FB-2B44-348E-D9153EFA944E}"/>
          </ac:picMkLst>
        </pc:picChg>
      </pc:sldChg>
      <pc:sldChg chg="addSp delSp modSp mod">
        <pc:chgData name="xingyan chen" userId="8821e5586c392445" providerId="LiveId" clId="{9417102F-2751-4CD6-B05F-E9312A27F250}" dt="2024-11-14T06:01:33.618" v="5566" actId="400"/>
        <pc:sldMkLst>
          <pc:docMk/>
          <pc:sldMk cId="1485463377" sldId="1273"/>
        </pc:sldMkLst>
        <pc:spChg chg="add del mod">
          <ac:chgData name="xingyan chen" userId="8821e5586c392445" providerId="LiveId" clId="{9417102F-2751-4CD6-B05F-E9312A27F250}" dt="2024-11-06T07:09:53.460" v="24" actId="478"/>
          <ac:spMkLst>
            <pc:docMk/>
            <pc:sldMk cId="1485463377" sldId="1273"/>
            <ac:spMk id="6" creationId="{4C12BE37-CB90-9D9A-8AAB-8115BEF7A60E}"/>
          </ac:spMkLst>
        </pc:spChg>
        <pc:spChg chg="mod">
          <ac:chgData name="xingyan chen" userId="8821e5586c392445" providerId="LiveId" clId="{9417102F-2751-4CD6-B05F-E9312A27F250}" dt="2024-11-14T06:01:33.618" v="5566" actId="400"/>
          <ac:spMkLst>
            <pc:docMk/>
            <pc:sldMk cId="1485463377" sldId="1273"/>
            <ac:spMk id="60" creationId="{0EF981B9-C643-8545-4C90-4D1C243E4248}"/>
          </ac:spMkLst>
        </pc:spChg>
        <pc:picChg chg="add del mod">
          <ac:chgData name="xingyan chen" userId="8821e5586c392445" providerId="LiveId" clId="{9417102F-2751-4CD6-B05F-E9312A27F250}" dt="2024-11-06T07:16:25.566" v="68" actId="478"/>
          <ac:picMkLst>
            <pc:docMk/>
            <pc:sldMk cId="1485463377" sldId="1273"/>
            <ac:picMk id="5" creationId="{780EF99D-C748-2BBE-DBFD-C12FDDCF3348}"/>
          </ac:picMkLst>
        </pc:picChg>
        <pc:picChg chg="add mod">
          <ac:chgData name="xingyan chen" userId="8821e5586c392445" providerId="LiveId" clId="{9417102F-2751-4CD6-B05F-E9312A27F250}" dt="2024-11-06T07:16:37.856" v="72" actId="1076"/>
          <ac:picMkLst>
            <pc:docMk/>
            <pc:sldMk cId="1485463377" sldId="1273"/>
            <ac:picMk id="10" creationId="{9271705A-76B2-0165-B538-EB0605AEBE09}"/>
          </ac:picMkLst>
        </pc:picChg>
      </pc:sldChg>
      <pc:sldChg chg="addSp delSp modSp mod">
        <pc:chgData name="xingyan chen" userId="8821e5586c392445" providerId="LiveId" clId="{9417102F-2751-4CD6-B05F-E9312A27F250}" dt="2024-11-06T09:43:57.606" v="1158" actId="14100"/>
        <pc:sldMkLst>
          <pc:docMk/>
          <pc:sldMk cId="597885848" sldId="1274"/>
        </pc:sldMkLst>
        <pc:spChg chg="del">
          <ac:chgData name="xingyan chen" userId="8821e5586c392445" providerId="LiveId" clId="{9417102F-2751-4CD6-B05F-E9312A27F250}" dt="2024-11-06T08:59:45.953" v="440" actId="478"/>
          <ac:spMkLst>
            <pc:docMk/>
            <pc:sldMk cId="597885848" sldId="1274"/>
            <ac:spMk id="3" creationId="{CA187BFF-FBA4-AF25-BD7E-316466C008BB}"/>
          </ac:spMkLst>
        </pc:spChg>
        <pc:spChg chg="add mod">
          <ac:chgData name="xingyan chen" userId="8821e5586c392445" providerId="LiveId" clId="{9417102F-2751-4CD6-B05F-E9312A27F250}" dt="2024-11-06T09:43:57.606" v="1158" actId="14100"/>
          <ac:spMkLst>
            <pc:docMk/>
            <pc:sldMk cId="597885848" sldId="1274"/>
            <ac:spMk id="8" creationId="{0EA48D9B-D838-5DDB-A510-BEE98C9B66BD}"/>
          </ac:spMkLst>
        </pc:spChg>
        <pc:spChg chg="add del mod">
          <ac:chgData name="xingyan chen" userId="8821e5586c392445" providerId="LiveId" clId="{9417102F-2751-4CD6-B05F-E9312A27F250}" dt="2024-11-06T09:20:09.249" v="760" actId="478"/>
          <ac:spMkLst>
            <pc:docMk/>
            <pc:sldMk cId="597885848" sldId="1274"/>
            <ac:spMk id="11" creationId="{B90779C8-9F5F-39AA-6571-5D8EFE66B990}"/>
          </ac:spMkLst>
        </pc:spChg>
        <pc:spChg chg="add mod">
          <ac:chgData name="xingyan chen" userId="8821e5586c392445" providerId="LiveId" clId="{9417102F-2751-4CD6-B05F-E9312A27F250}" dt="2024-11-06T09:43:46.068" v="1155" actId="1038"/>
          <ac:spMkLst>
            <pc:docMk/>
            <pc:sldMk cId="597885848" sldId="1274"/>
            <ac:spMk id="12" creationId="{7C405193-8819-9DE6-6644-68223536DD70}"/>
          </ac:spMkLst>
        </pc:spChg>
        <pc:spChg chg="add mod topLvl">
          <ac:chgData name="xingyan chen" userId="8821e5586c392445" providerId="LiveId" clId="{9417102F-2751-4CD6-B05F-E9312A27F250}" dt="2024-11-06T09:43:35.276" v="1143" actId="14100"/>
          <ac:spMkLst>
            <pc:docMk/>
            <pc:sldMk cId="597885848" sldId="1274"/>
            <ac:spMk id="13" creationId="{914C3794-362D-E16D-B1F6-DBE9168BE7EF}"/>
          </ac:spMkLst>
        </pc:spChg>
        <pc:spChg chg="add mod">
          <ac:chgData name="xingyan chen" userId="8821e5586c392445" providerId="LiveId" clId="{9417102F-2751-4CD6-B05F-E9312A27F250}" dt="2024-11-06T09:43:46.068" v="1155" actId="1038"/>
          <ac:spMkLst>
            <pc:docMk/>
            <pc:sldMk cId="597885848" sldId="1274"/>
            <ac:spMk id="14" creationId="{C6B4ADE0-ACB6-AD1F-ADC6-A3650F165C3D}"/>
          </ac:spMkLst>
        </pc:spChg>
        <pc:spChg chg="add mod">
          <ac:chgData name="xingyan chen" userId="8821e5586c392445" providerId="LiveId" clId="{9417102F-2751-4CD6-B05F-E9312A27F250}" dt="2024-11-06T09:43:46.068" v="1155" actId="1038"/>
          <ac:spMkLst>
            <pc:docMk/>
            <pc:sldMk cId="597885848" sldId="1274"/>
            <ac:spMk id="15" creationId="{02D22F7E-E2B6-F2A6-A48A-5F6DDD7EDDC8}"/>
          </ac:spMkLst>
        </pc:spChg>
        <pc:spChg chg="add mod">
          <ac:chgData name="xingyan chen" userId="8821e5586c392445" providerId="LiveId" clId="{9417102F-2751-4CD6-B05F-E9312A27F250}" dt="2024-11-06T09:43:50.030" v="1157" actId="1036"/>
          <ac:spMkLst>
            <pc:docMk/>
            <pc:sldMk cId="597885848" sldId="1274"/>
            <ac:spMk id="23" creationId="{23C263E4-C0DC-0059-8ECA-D1754B5FAACD}"/>
          </ac:spMkLst>
        </pc:spChg>
        <pc:spChg chg="add mod topLvl">
          <ac:chgData name="xingyan chen" userId="8821e5586c392445" providerId="LiveId" clId="{9417102F-2751-4CD6-B05F-E9312A27F250}" dt="2024-11-06T09:43:50.030" v="1157" actId="1036"/>
          <ac:spMkLst>
            <pc:docMk/>
            <pc:sldMk cId="597885848" sldId="1274"/>
            <ac:spMk id="27" creationId="{13B7F2E6-07FE-133E-2E11-2FFE52C87499}"/>
          </ac:spMkLst>
        </pc:spChg>
        <pc:spChg chg="add mod">
          <ac:chgData name="xingyan chen" userId="8821e5586c392445" providerId="LiveId" clId="{9417102F-2751-4CD6-B05F-E9312A27F250}" dt="2024-11-06T09:42:51.112" v="1126" actId="1038"/>
          <ac:spMkLst>
            <pc:docMk/>
            <pc:sldMk cId="597885848" sldId="1274"/>
            <ac:spMk id="29" creationId="{50FAE045-E36E-D038-020F-879F03D1F2B7}"/>
          </ac:spMkLst>
        </pc:spChg>
        <pc:spChg chg="add mod">
          <ac:chgData name="xingyan chen" userId="8821e5586c392445" providerId="LiveId" clId="{9417102F-2751-4CD6-B05F-E9312A27F250}" dt="2024-11-06T09:42:51.112" v="1126" actId="1038"/>
          <ac:spMkLst>
            <pc:docMk/>
            <pc:sldMk cId="597885848" sldId="1274"/>
            <ac:spMk id="31" creationId="{402FDD34-6EF5-7066-6B23-D89F17F074BB}"/>
          </ac:spMkLst>
        </pc:spChg>
        <pc:spChg chg="add mod">
          <ac:chgData name="xingyan chen" userId="8821e5586c392445" providerId="LiveId" clId="{9417102F-2751-4CD6-B05F-E9312A27F250}" dt="2024-11-06T09:42:51.112" v="1126" actId="1038"/>
          <ac:spMkLst>
            <pc:docMk/>
            <pc:sldMk cId="597885848" sldId="1274"/>
            <ac:spMk id="32" creationId="{DECF75A0-A61E-69B3-6C21-6E51FDD1CF04}"/>
          </ac:spMkLst>
        </pc:spChg>
        <pc:spChg chg="add mod">
          <ac:chgData name="xingyan chen" userId="8821e5586c392445" providerId="LiveId" clId="{9417102F-2751-4CD6-B05F-E9312A27F250}" dt="2024-11-06T09:42:51.112" v="1126" actId="1038"/>
          <ac:spMkLst>
            <pc:docMk/>
            <pc:sldMk cId="597885848" sldId="1274"/>
            <ac:spMk id="33" creationId="{605F1BD7-1984-785B-43EA-095AF799E0A9}"/>
          </ac:spMkLst>
        </pc:spChg>
        <pc:spChg chg="add mod">
          <ac:chgData name="xingyan chen" userId="8821e5586c392445" providerId="LiveId" clId="{9417102F-2751-4CD6-B05F-E9312A27F250}" dt="2024-11-06T09:42:51.112" v="1126" actId="1038"/>
          <ac:spMkLst>
            <pc:docMk/>
            <pc:sldMk cId="597885848" sldId="1274"/>
            <ac:spMk id="34" creationId="{39A0BBB7-E1BA-96BC-DDCB-7A7A2CFAB1EA}"/>
          </ac:spMkLst>
        </pc:spChg>
        <pc:spChg chg="add mod">
          <ac:chgData name="xingyan chen" userId="8821e5586c392445" providerId="LiveId" clId="{9417102F-2751-4CD6-B05F-E9312A27F250}" dt="2024-11-06T09:42:51.112" v="1126" actId="1038"/>
          <ac:spMkLst>
            <pc:docMk/>
            <pc:sldMk cId="597885848" sldId="1274"/>
            <ac:spMk id="35" creationId="{0CA32D38-77D4-3ECF-1CE2-B930F8BB9948}"/>
          </ac:spMkLst>
        </pc:spChg>
        <pc:grpChg chg="add mod ord">
          <ac:chgData name="xingyan chen" userId="8821e5586c392445" providerId="LiveId" clId="{9417102F-2751-4CD6-B05F-E9312A27F250}" dt="2024-11-06T09:43:46.068" v="1155" actId="1038"/>
          <ac:grpSpMkLst>
            <pc:docMk/>
            <pc:sldMk cId="597885848" sldId="1274"/>
            <ac:grpSpMk id="26" creationId="{832164BD-F712-4316-11B7-4DE2693C5429}"/>
          </ac:grpSpMkLst>
        </pc:grpChg>
        <pc:grpChg chg="add del mod">
          <ac:chgData name="xingyan chen" userId="8821e5586c392445" providerId="LiveId" clId="{9417102F-2751-4CD6-B05F-E9312A27F250}" dt="2024-11-06T09:42:11.698" v="1107" actId="165"/>
          <ac:grpSpMkLst>
            <pc:docMk/>
            <pc:sldMk cId="597885848" sldId="1274"/>
            <ac:grpSpMk id="28" creationId="{6A132A46-9CB8-28C9-D11C-82C3F07BC1E9}"/>
          </ac:grpSpMkLst>
        </pc:grpChg>
        <pc:picChg chg="add del mod">
          <ac:chgData name="xingyan chen" userId="8821e5586c392445" providerId="LiveId" clId="{9417102F-2751-4CD6-B05F-E9312A27F250}" dt="2024-11-06T09:17:17.869" v="708" actId="478"/>
          <ac:picMkLst>
            <pc:docMk/>
            <pc:sldMk cId="597885848" sldId="1274"/>
            <ac:picMk id="4" creationId="{276B11DB-88D4-48B6-C3A2-B462F9A7878A}"/>
          </ac:picMkLst>
        </pc:picChg>
        <pc:picChg chg="add del mod">
          <ac:chgData name="xingyan chen" userId="8821e5586c392445" providerId="LiveId" clId="{9417102F-2751-4CD6-B05F-E9312A27F250}" dt="2024-11-06T09:17:10.710" v="706" actId="478"/>
          <ac:picMkLst>
            <pc:docMk/>
            <pc:sldMk cId="597885848" sldId="1274"/>
            <ac:picMk id="6" creationId="{39A77726-3CEF-0250-D62C-4EAB221D17A2}"/>
          </ac:picMkLst>
        </pc:picChg>
        <pc:picChg chg="add mod modCrop">
          <ac:chgData name="xingyan chen" userId="8821e5586c392445" providerId="LiveId" clId="{9417102F-2751-4CD6-B05F-E9312A27F250}" dt="2024-11-06T09:42:51.112" v="1126" actId="1038"/>
          <ac:picMkLst>
            <pc:docMk/>
            <pc:sldMk cId="597885848" sldId="1274"/>
            <ac:picMk id="9" creationId="{FE1B7E1B-D780-BDB6-B2DB-CF9F5FE87C5E}"/>
          </ac:picMkLst>
        </pc:picChg>
        <pc:picChg chg="add mod modCrop">
          <ac:chgData name="xingyan chen" userId="8821e5586c392445" providerId="LiveId" clId="{9417102F-2751-4CD6-B05F-E9312A27F250}" dt="2024-11-06T09:43:22.204" v="1138" actId="1076"/>
          <ac:picMkLst>
            <pc:docMk/>
            <pc:sldMk cId="597885848" sldId="1274"/>
            <ac:picMk id="18" creationId="{6006FAE3-3797-6C03-F387-21D461107700}"/>
          </ac:picMkLst>
        </pc:picChg>
        <pc:picChg chg="add del mod">
          <ac:chgData name="xingyan chen" userId="8821e5586c392445" providerId="LiveId" clId="{9417102F-2751-4CD6-B05F-E9312A27F250}" dt="2024-11-06T09:22:32.323" v="830" actId="478"/>
          <ac:picMkLst>
            <pc:docMk/>
            <pc:sldMk cId="597885848" sldId="1274"/>
            <ac:picMk id="19" creationId="{6C17CB7B-6100-ADA5-F326-193B863927DA}"/>
          </ac:picMkLst>
        </pc:picChg>
        <pc:picChg chg="add del mod">
          <ac:chgData name="xingyan chen" userId="8821e5586c392445" providerId="LiveId" clId="{9417102F-2751-4CD6-B05F-E9312A27F250}" dt="2024-11-06T09:22:32.323" v="830" actId="478"/>
          <ac:picMkLst>
            <pc:docMk/>
            <pc:sldMk cId="597885848" sldId="1274"/>
            <ac:picMk id="20" creationId="{B8CA7B15-8A47-9F22-4ECD-1C4BD097B199}"/>
          </ac:picMkLst>
        </pc:picChg>
        <pc:picChg chg="add mod modCrop">
          <ac:chgData name="xingyan chen" userId="8821e5586c392445" providerId="LiveId" clId="{9417102F-2751-4CD6-B05F-E9312A27F250}" dt="2024-11-06T09:43:20.460" v="1137" actId="1076"/>
          <ac:picMkLst>
            <pc:docMk/>
            <pc:sldMk cId="597885848" sldId="1274"/>
            <ac:picMk id="21" creationId="{D3B493D1-C953-84F1-D5F3-6519CC5BF177}"/>
          </ac:picMkLst>
        </pc:picChg>
        <pc:picChg chg="add mod modCrop">
          <ac:chgData name="xingyan chen" userId="8821e5586c392445" providerId="LiveId" clId="{9417102F-2751-4CD6-B05F-E9312A27F250}" dt="2024-11-06T09:43:17.339" v="1135" actId="1076"/>
          <ac:picMkLst>
            <pc:docMk/>
            <pc:sldMk cId="597885848" sldId="1274"/>
            <ac:picMk id="22" creationId="{A6EEB43A-1ABF-E0A1-B6AF-E76974250FAB}"/>
          </ac:picMkLst>
        </pc:picChg>
        <pc:picChg chg="add mod">
          <ac:chgData name="xingyan chen" userId="8821e5586c392445" providerId="LiveId" clId="{9417102F-2751-4CD6-B05F-E9312A27F250}" dt="2024-11-06T09:42:51.112" v="1126" actId="1038"/>
          <ac:picMkLst>
            <pc:docMk/>
            <pc:sldMk cId="597885848" sldId="1274"/>
            <ac:picMk id="25" creationId="{EC9768DC-CB4F-88A1-EABA-6A1D29181161}"/>
          </ac:picMkLst>
        </pc:picChg>
        <pc:picChg chg="add mod">
          <ac:chgData name="xingyan chen" userId="8821e5586c392445" providerId="LiveId" clId="{9417102F-2751-4CD6-B05F-E9312A27F250}" dt="2024-11-06T09:43:04.057" v="1130" actId="14861"/>
          <ac:picMkLst>
            <pc:docMk/>
            <pc:sldMk cId="597885848" sldId="1274"/>
            <ac:picMk id="37" creationId="{C0412792-AAB0-D904-4C85-8FE8EB52972D}"/>
          </ac:picMkLst>
        </pc:picChg>
      </pc:sldChg>
      <pc:sldChg chg="addSp delSp modSp mod">
        <pc:chgData name="xingyan chen" userId="8821e5586c392445" providerId="LiveId" clId="{9417102F-2751-4CD6-B05F-E9312A27F250}" dt="2024-11-06T10:00:35.287" v="1452" actId="1036"/>
        <pc:sldMkLst>
          <pc:docMk/>
          <pc:sldMk cId="1953015678" sldId="1275"/>
        </pc:sldMkLst>
        <pc:spChg chg="add mod">
          <ac:chgData name="xingyan chen" userId="8821e5586c392445" providerId="LiveId" clId="{9417102F-2751-4CD6-B05F-E9312A27F250}" dt="2024-11-06T10:00:28.846" v="1449" actId="404"/>
          <ac:spMkLst>
            <pc:docMk/>
            <pc:sldMk cId="1953015678" sldId="1275"/>
            <ac:spMk id="2" creationId="{06E01D77-DB37-7FD0-66D8-CDDBEAD1CA71}"/>
          </ac:spMkLst>
        </pc:spChg>
        <pc:spChg chg="del mod">
          <ac:chgData name="xingyan chen" userId="8821e5586c392445" providerId="LiveId" clId="{9417102F-2751-4CD6-B05F-E9312A27F250}" dt="2024-11-06T09:58:15.401" v="1419" actId="478"/>
          <ac:spMkLst>
            <pc:docMk/>
            <pc:sldMk cId="1953015678" sldId="1275"/>
            <ac:spMk id="3" creationId="{CA187BFF-FBA4-AF25-BD7E-316466C008BB}"/>
          </ac:spMkLst>
        </pc:spChg>
        <pc:spChg chg="add mod">
          <ac:chgData name="xingyan chen" userId="8821e5586c392445" providerId="LiveId" clId="{9417102F-2751-4CD6-B05F-E9312A27F250}" dt="2024-11-06T10:00:25.838" v="1448" actId="404"/>
          <ac:spMkLst>
            <pc:docMk/>
            <pc:sldMk cId="1953015678" sldId="1275"/>
            <ac:spMk id="4" creationId="{C5F2F2EC-164F-0E92-5E59-8B3D167C356C}"/>
          </ac:spMkLst>
        </pc:spChg>
        <pc:spChg chg="mod topLvl">
          <ac:chgData name="xingyan chen" userId="8821e5586c392445" providerId="LiveId" clId="{9417102F-2751-4CD6-B05F-E9312A27F250}" dt="2024-11-06T09:58:28.274" v="1422" actId="164"/>
          <ac:spMkLst>
            <pc:docMk/>
            <pc:sldMk cId="1953015678" sldId="1275"/>
            <ac:spMk id="6" creationId="{31876333-8531-CE1F-6B31-FB8FAF74EE0D}"/>
          </ac:spMkLst>
        </pc:spChg>
        <pc:spChg chg="mod topLvl">
          <ac:chgData name="xingyan chen" userId="8821e5586c392445" providerId="LiveId" clId="{9417102F-2751-4CD6-B05F-E9312A27F250}" dt="2024-11-06T09:58:28.274" v="1422" actId="164"/>
          <ac:spMkLst>
            <pc:docMk/>
            <pc:sldMk cId="1953015678" sldId="1275"/>
            <ac:spMk id="7" creationId="{2DF823E5-2456-FAC9-CC04-0A665FA4D8B5}"/>
          </ac:spMkLst>
        </pc:spChg>
        <pc:spChg chg="mod topLvl">
          <ac:chgData name="xingyan chen" userId="8821e5586c392445" providerId="LiveId" clId="{9417102F-2751-4CD6-B05F-E9312A27F250}" dt="2024-11-06T09:58:30.695" v="1423" actId="164"/>
          <ac:spMkLst>
            <pc:docMk/>
            <pc:sldMk cId="1953015678" sldId="1275"/>
            <ac:spMk id="9" creationId="{DB58E908-CB3B-F988-3C75-0813212138ED}"/>
          </ac:spMkLst>
        </pc:spChg>
        <pc:spChg chg="mod topLvl">
          <ac:chgData name="xingyan chen" userId="8821e5586c392445" providerId="LiveId" clId="{9417102F-2751-4CD6-B05F-E9312A27F250}" dt="2024-11-06T09:58:30.695" v="1423" actId="164"/>
          <ac:spMkLst>
            <pc:docMk/>
            <pc:sldMk cId="1953015678" sldId="1275"/>
            <ac:spMk id="10" creationId="{78E0178B-40DE-7BF8-6268-C3E93713F9F3}"/>
          </ac:spMkLst>
        </pc:spChg>
        <pc:spChg chg="add mod">
          <ac:chgData name="xingyan chen" userId="8821e5586c392445" providerId="LiveId" clId="{9417102F-2751-4CD6-B05F-E9312A27F250}" dt="2024-11-06T10:00:21.510" v="1447" actId="207"/>
          <ac:spMkLst>
            <pc:docMk/>
            <pc:sldMk cId="1953015678" sldId="1275"/>
            <ac:spMk id="13" creationId="{F8A8E2D3-1A6B-A68A-C89D-E32CAAB5F558}"/>
          </ac:spMkLst>
        </pc:spChg>
        <pc:grpChg chg="add del mod">
          <ac:chgData name="xingyan chen" userId="8821e5586c392445" providerId="LiveId" clId="{9417102F-2751-4CD6-B05F-E9312A27F250}" dt="2024-11-06T09:45:24.305" v="1166" actId="165"/>
          <ac:grpSpMkLst>
            <pc:docMk/>
            <pc:sldMk cId="1953015678" sldId="1275"/>
            <ac:grpSpMk id="5" creationId="{9CFE7B9E-0553-5EC5-0D96-86DDA9F0DD4C}"/>
          </ac:grpSpMkLst>
        </pc:grpChg>
        <pc:grpChg chg="add del mod">
          <ac:chgData name="xingyan chen" userId="8821e5586c392445" providerId="LiveId" clId="{9417102F-2751-4CD6-B05F-E9312A27F250}" dt="2024-11-06T09:45:27.897" v="1167" actId="165"/>
          <ac:grpSpMkLst>
            <pc:docMk/>
            <pc:sldMk cId="1953015678" sldId="1275"/>
            <ac:grpSpMk id="8" creationId="{45747C8E-359E-1A8D-321F-97F54CA3F321}"/>
          </ac:grpSpMkLst>
        </pc:grpChg>
        <pc:grpChg chg="add mod">
          <ac:chgData name="xingyan chen" userId="8821e5586c392445" providerId="LiveId" clId="{9417102F-2751-4CD6-B05F-E9312A27F250}" dt="2024-11-06T10:00:35.287" v="1452" actId="1036"/>
          <ac:grpSpMkLst>
            <pc:docMk/>
            <pc:sldMk cId="1953015678" sldId="1275"/>
            <ac:grpSpMk id="11" creationId="{103E6A9B-0867-A84A-AD63-2455628E7AC4}"/>
          </ac:grpSpMkLst>
        </pc:grpChg>
        <pc:grpChg chg="add mod">
          <ac:chgData name="xingyan chen" userId="8821e5586c392445" providerId="LiveId" clId="{9417102F-2751-4CD6-B05F-E9312A27F250}" dt="2024-11-06T10:00:35.287" v="1452" actId="1036"/>
          <ac:grpSpMkLst>
            <pc:docMk/>
            <pc:sldMk cId="1953015678" sldId="1275"/>
            <ac:grpSpMk id="12" creationId="{7E18DA8D-C072-A59A-EEFF-F5154ACD86B8}"/>
          </ac:grpSpMkLst>
        </pc:grpChg>
      </pc:sldChg>
      <pc:sldChg chg="addSp delSp modSp mod">
        <pc:chgData name="xingyan chen" userId="8821e5586c392445" providerId="LiveId" clId="{9417102F-2751-4CD6-B05F-E9312A27F250}" dt="2024-11-06T10:09:02.036" v="1560" actId="20577"/>
        <pc:sldMkLst>
          <pc:docMk/>
          <pc:sldMk cId="1186738093" sldId="1276"/>
        </pc:sldMkLst>
        <pc:spChg chg="del">
          <ac:chgData name="xingyan chen" userId="8821e5586c392445" providerId="LiveId" clId="{9417102F-2751-4CD6-B05F-E9312A27F250}" dt="2024-11-06T10:00:47.532" v="1454" actId="478"/>
          <ac:spMkLst>
            <pc:docMk/>
            <pc:sldMk cId="1186738093" sldId="1276"/>
            <ac:spMk id="3" creationId="{CA187BFF-FBA4-AF25-BD7E-316466C008BB}"/>
          </ac:spMkLst>
        </pc:spChg>
        <pc:spChg chg="mod topLvl">
          <ac:chgData name="xingyan chen" userId="8821e5586c392445" providerId="LiveId" clId="{9417102F-2751-4CD6-B05F-E9312A27F250}" dt="2024-11-06T10:01:44.139" v="1471" actId="122"/>
          <ac:spMkLst>
            <pc:docMk/>
            <pc:sldMk cId="1186738093" sldId="1276"/>
            <ac:spMk id="4" creationId="{4B438B71-18AB-7701-28C5-162C97D68471}"/>
          </ac:spMkLst>
        </pc:spChg>
        <pc:spChg chg="mod topLvl">
          <ac:chgData name="xingyan chen" userId="8821e5586c392445" providerId="LiveId" clId="{9417102F-2751-4CD6-B05F-E9312A27F250}" dt="2024-11-06T10:05:43.388" v="1520" actId="14100"/>
          <ac:spMkLst>
            <pc:docMk/>
            <pc:sldMk cId="1186738093" sldId="1276"/>
            <ac:spMk id="5" creationId="{701554AD-F860-0918-0018-156EF6B78C4F}"/>
          </ac:spMkLst>
        </pc:spChg>
        <pc:spChg chg="mod topLvl">
          <ac:chgData name="xingyan chen" userId="8821e5586c392445" providerId="LiveId" clId="{9417102F-2751-4CD6-B05F-E9312A27F250}" dt="2024-11-06T10:05:40.279" v="1519" actId="20577"/>
          <ac:spMkLst>
            <pc:docMk/>
            <pc:sldMk cId="1186738093" sldId="1276"/>
            <ac:spMk id="6" creationId="{3DCDCE0D-7E24-9CF3-89E1-5DEB7B6AE47D}"/>
          </ac:spMkLst>
        </pc:spChg>
        <pc:spChg chg="mod topLvl">
          <ac:chgData name="xingyan chen" userId="8821e5586c392445" providerId="LiveId" clId="{9417102F-2751-4CD6-B05F-E9312A27F250}" dt="2024-11-06T10:01:51.558" v="1474"/>
          <ac:spMkLst>
            <pc:docMk/>
            <pc:sldMk cId="1186738093" sldId="1276"/>
            <ac:spMk id="8" creationId="{9D1C9983-D6C5-1C0E-ED79-1B13113E6283}"/>
          </ac:spMkLst>
        </pc:spChg>
        <pc:spChg chg="mod topLvl">
          <ac:chgData name="xingyan chen" userId="8821e5586c392445" providerId="LiveId" clId="{9417102F-2751-4CD6-B05F-E9312A27F250}" dt="2024-11-06T10:07:51.510" v="1546" actId="14100"/>
          <ac:spMkLst>
            <pc:docMk/>
            <pc:sldMk cId="1186738093" sldId="1276"/>
            <ac:spMk id="9" creationId="{B96966CD-C8FD-9A38-0C4E-AB217458EDEA}"/>
          </ac:spMkLst>
        </pc:spChg>
        <pc:spChg chg="mod topLvl">
          <ac:chgData name="xingyan chen" userId="8821e5586c392445" providerId="LiveId" clId="{9417102F-2751-4CD6-B05F-E9312A27F250}" dt="2024-11-06T10:09:02.036" v="1560" actId="20577"/>
          <ac:spMkLst>
            <pc:docMk/>
            <pc:sldMk cId="1186738093" sldId="1276"/>
            <ac:spMk id="10" creationId="{B4AD4443-B108-01B0-555A-F31264B01C94}"/>
          </ac:spMkLst>
        </pc:spChg>
        <pc:spChg chg="add mod">
          <ac:chgData name="xingyan chen" userId="8821e5586c392445" providerId="LiveId" clId="{9417102F-2751-4CD6-B05F-E9312A27F250}" dt="2024-11-06T10:01:02.301" v="1459" actId="14100"/>
          <ac:spMkLst>
            <pc:docMk/>
            <pc:sldMk cId="1186738093" sldId="1276"/>
            <ac:spMk id="11" creationId="{B82BAC16-27A3-9A9B-B4F5-363E7916B585}"/>
          </ac:spMkLst>
        </pc:spChg>
        <pc:grpChg chg="add del mod">
          <ac:chgData name="xingyan chen" userId="8821e5586c392445" providerId="LiveId" clId="{9417102F-2751-4CD6-B05F-E9312A27F250}" dt="2024-11-06T10:01:19.856" v="1464" actId="165"/>
          <ac:grpSpMkLst>
            <pc:docMk/>
            <pc:sldMk cId="1186738093" sldId="1276"/>
            <ac:grpSpMk id="2" creationId="{91955B45-8EB5-C3A6-CD3F-D7BC9422B833}"/>
          </ac:grpSpMkLst>
        </pc:grpChg>
        <pc:grpChg chg="add del mod">
          <ac:chgData name="xingyan chen" userId="8821e5586c392445" providerId="LiveId" clId="{9417102F-2751-4CD6-B05F-E9312A27F250}" dt="2024-11-06T10:01:21.776" v="1465" actId="165"/>
          <ac:grpSpMkLst>
            <pc:docMk/>
            <pc:sldMk cId="1186738093" sldId="1276"/>
            <ac:grpSpMk id="7" creationId="{0E5D6803-5A02-294C-8EBB-EFCDD64A45BE}"/>
          </ac:grpSpMkLst>
        </pc:grpChg>
      </pc:sldChg>
      <pc:sldChg chg="addSp delSp modSp del mod">
        <pc:chgData name="xingyan chen" userId="8821e5586c392445" providerId="LiveId" clId="{9417102F-2751-4CD6-B05F-E9312A27F250}" dt="2024-11-14T03:24:57.201" v="5559" actId="47"/>
        <pc:sldMkLst>
          <pc:docMk/>
          <pc:sldMk cId="2054884923" sldId="1279"/>
        </pc:sldMkLst>
        <pc:spChg chg="del">
          <ac:chgData name="xingyan chen" userId="8821e5586c392445" providerId="LiveId" clId="{9417102F-2751-4CD6-B05F-E9312A27F250}" dt="2024-11-06T12:04:41.514" v="1860" actId="478"/>
          <ac:spMkLst>
            <pc:docMk/>
            <pc:sldMk cId="2054884923" sldId="1279"/>
            <ac:spMk id="3" creationId="{CA187BFF-FBA4-AF25-BD7E-316466C008BB}"/>
          </ac:spMkLst>
        </pc:spChg>
        <pc:spChg chg="add del mod">
          <ac:chgData name="xingyan chen" userId="8821e5586c392445" providerId="LiveId" clId="{9417102F-2751-4CD6-B05F-E9312A27F250}" dt="2024-11-06T12:04:41.514" v="1862"/>
          <ac:spMkLst>
            <pc:docMk/>
            <pc:sldMk cId="2054884923" sldId="1279"/>
            <ac:spMk id="4" creationId="{D39AEA3A-A317-DECC-FEB2-77BFF983A5C5}"/>
          </ac:spMkLst>
        </pc:spChg>
        <pc:spChg chg="add mod">
          <ac:chgData name="xingyan chen" userId="8821e5586c392445" providerId="LiveId" clId="{9417102F-2751-4CD6-B05F-E9312A27F250}" dt="2024-11-06T12:12:55.778" v="2128" actId="12788"/>
          <ac:spMkLst>
            <pc:docMk/>
            <pc:sldMk cId="2054884923" sldId="1279"/>
            <ac:spMk id="5" creationId="{4234C3F5-8935-30D8-6F5C-27F1D91DF1C1}"/>
          </ac:spMkLst>
        </pc:spChg>
        <pc:spChg chg="add mod topLvl">
          <ac:chgData name="xingyan chen" userId="8821e5586c392445" providerId="LiveId" clId="{9417102F-2751-4CD6-B05F-E9312A27F250}" dt="2024-11-06T12:20:12.979" v="2307" actId="1036"/>
          <ac:spMkLst>
            <pc:docMk/>
            <pc:sldMk cId="2054884923" sldId="1279"/>
            <ac:spMk id="7" creationId="{4714448A-9837-0CC7-CF25-F883C3F5D804}"/>
          </ac:spMkLst>
        </pc:spChg>
        <pc:spChg chg="add mod topLvl">
          <ac:chgData name="xingyan chen" userId="8821e5586c392445" providerId="LiveId" clId="{9417102F-2751-4CD6-B05F-E9312A27F250}" dt="2024-11-06T12:20:12.979" v="2307" actId="1036"/>
          <ac:spMkLst>
            <pc:docMk/>
            <pc:sldMk cId="2054884923" sldId="1279"/>
            <ac:spMk id="8" creationId="{D02DF4D1-0B1D-0525-316F-B1A34B25E09B}"/>
          </ac:spMkLst>
        </pc:spChg>
        <pc:spChg chg="add mod topLvl">
          <ac:chgData name="xingyan chen" userId="8821e5586c392445" providerId="LiveId" clId="{9417102F-2751-4CD6-B05F-E9312A27F250}" dt="2024-11-06T12:20:12.979" v="2307" actId="1036"/>
          <ac:spMkLst>
            <pc:docMk/>
            <pc:sldMk cId="2054884923" sldId="1279"/>
            <ac:spMk id="9" creationId="{58568298-6E17-445A-C120-E958A4345DC4}"/>
          </ac:spMkLst>
        </pc:spChg>
        <pc:spChg chg="add mod topLvl">
          <ac:chgData name="xingyan chen" userId="8821e5586c392445" providerId="LiveId" clId="{9417102F-2751-4CD6-B05F-E9312A27F250}" dt="2024-11-06T12:35:11.114" v="2335" actId="948"/>
          <ac:spMkLst>
            <pc:docMk/>
            <pc:sldMk cId="2054884923" sldId="1279"/>
            <ac:spMk id="11" creationId="{839A4BAD-695F-104C-3483-CD89625F1BFF}"/>
          </ac:spMkLst>
        </pc:spChg>
        <pc:spChg chg="add mod topLvl">
          <ac:chgData name="xingyan chen" userId="8821e5586c392445" providerId="LiveId" clId="{9417102F-2751-4CD6-B05F-E9312A27F250}" dt="2024-11-06T12:36:17.984" v="2343" actId="6549"/>
          <ac:spMkLst>
            <pc:docMk/>
            <pc:sldMk cId="2054884923" sldId="1279"/>
            <ac:spMk id="12" creationId="{ED479D12-3EB3-1490-14BC-8483115946EB}"/>
          </ac:spMkLst>
        </pc:spChg>
        <pc:spChg chg="add mod topLvl">
          <ac:chgData name="xingyan chen" userId="8821e5586c392445" providerId="LiveId" clId="{9417102F-2751-4CD6-B05F-E9312A27F250}" dt="2024-11-06T12:37:15.383" v="2352" actId="404"/>
          <ac:spMkLst>
            <pc:docMk/>
            <pc:sldMk cId="2054884923" sldId="1279"/>
            <ac:spMk id="13" creationId="{7A891DCB-2700-6840-82A0-593BBCE5438C}"/>
          </ac:spMkLst>
        </pc:spChg>
        <pc:spChg chg="add mod">
          <ac:chgData name="xingyan chen" userId="8821e5586c392445" providerId="LiveId" clId="{9417102F-2751-4CD6-B05F-E9312A27F250}" dt="2024-11-06T12:18:51.219" v="2290" actId="12788"/>
          <ac:spMkLst>
            <pc:docMk/>
            <pc:sldMk cId="2054884923" sldId="1279"/>
            <ac:spMk id="18" creationId="{42C16FEE-9168-9AA8-4957-E72D19A8BD44}"/>
          </ac:spMkLst>
        </pc:spChg>
        <pc:grpChg chg="add del mod">
          <ac:chgData name="xingyan chen" userId="8821e5586c392445" providerId="LiveId" clId="{9417102F-2751-4CD6-B05F-E9312A27F250}" dt="2024-11-06T12:12:53.851" v="2127" actId="165"/>
          <ac:grpSpMkLst>
            <pc:docMk/>
            <pc:sldMk cId="2054884923" sldId="1279"/>
            <ac:grpSpMk id="10" creationId="{0A0AA54C-B29F-99A6-2E6F-CC1054D520A3}"/>
          </ac:grpSpMkLst>
        </pc:grpChg>
        <pc:grpChg chg="add del mod">
          <ac:chgData name="xingyan chen" userId="8821e5586c392445" providerId="LiveId" clId="{9417102F-2751-4CD6-B05F-E9312A27F250}" dt="2024-11-06T12:20:07.854" v="2297" actId="165"/>
          <ac:grpSpMkLst>
            <pc:docMk/>
            <pc:sldMk cId="2054884923" sldId="1279"/>
            <ac:grpSpMk id="14" creationId="{84A421A8-C20E-6135-D499-48560F880EA8}"/>
          </ac:grpSpMkLst>
        </pc:grpChg>
        <pc:grpChg chg="add del mod">
          <ac:chgData name="xingyan chen" userId="8821e5586c392445" providerId="LiveId" clId="{9417102F-2751-4CD6-B05F-E9312A27F250}" dt="2024-11-06T12:20:07.854" v="2297" actId="165"/>
          <ac:grpSpMkLst>
            <pc:docMk/>
            <pc:sldMk cId="2054884923" sldId="1279"/>
            <ac:grpSpMk id="15" creationId="{C3C5F109-E93D-DBFB-20E5-1CC7453C5E0E}"/>
          </ac:grpSpMkLst>
        </pc:grpChg>
        <pc:grpChg chg="add del mod">
          <ac:chgData name="xingyan chen" userId="8821e5586c392445" providerId="LiveId" clId="{9417102F-2751-4CD6-B05F-E9312A27F250}" dt="2024-11-06T12:20:07.854" v="2297" actId="165"/>
          <ac:grpSpMkLst>
            <pc:docMk/>
            <pc:sldMk cId="2054884923" sldId="1279"/>
            <ac:grpSpMk id="16" creationId="{AA5E16CC-9045-63B4-FFDD-F37C222E62AF}"/>
          </ac:grpSpMkLst>
        </pc:grpChg>
        <pc:picChg chg="add del mod ord modCrop">
          <ac:chgData name="xingyan chen" userId="8821e5586c392445" providerId="LiveId" clId="{9417102F-2751-4CD6-B05F-E9312A27F250}" dt="2024-11-06T12:33:58.929" v="2323" actId="21"/>
          <ac:picMkLst>
            <pc:docMk/>
            <pc:sldMk cId="2054884923" sldId="1279"/>
            <ac:picMk id="6" creationId="{A74DA757-F2B9-6BE7-4A7B-10AC2FEB50F1}"/>
          </ac:picMkLst>
        </pc:picChg>
      </pc:sldChg>
      <pc:sldChg chg="addSp delSp modSp mod">
        <pc:chgData name="xingyan chen" userId="8821e5586c392445" providerId="LiveId" clId="{9417102F-2751-4CD6-B05F-E9312A27F250}" dt="2024-11-06T13:51:36.434" v="2965" actId="465"/>
        <pc:sldMkLst>
          <pc:docMk/>
          <pc:sldMk cId="189117062" sldId="1280"/>
        </pc:sldMkLst>
        <pc:spChg chg="add mod">
          <ac:chgData name="xingyan chen" userId="8821e5586c392445" providerId="LiveId" clId="{9417102F-2751-4CD6-B05F-E9312A27F250}" dt="2024-11-06T13:51:25.251" v="2962" actId="14100"/>
          <ac:spMkLst>
            <pc:docMk/>
            <pc:sldMk cId="189117062" sldId="1280"/>
            <ac:spMk id="2" creationId="{8773FF2C-124A-8D25-D387-82ED802C26F9}"/>
          </ac:spMkLst>
        </pc:spChg>
        <pc:spChg chg="del">
          <ac:chgData name="xingyan chen" userId="8821e5586c392445" providerId="LiveId" clId="{9417102F-2751-4CD6-B05F-E9312A27F250}" dt="2024-11-06T13:32:18.760" v="2663" actId="478"/>
          <ac:spMkLst>
            <pc:docMk/>
            <pc:sldMk cId="189117062" sldId="1280"/>
            <ac:spMk id="3" creationId="{CA187BFF-FBA4-AF25-BD7E-316466C008BB}"/>
          </ac:spMkLst>
        </pc:spChg>
        <pc:spChg chg="add del mod">
          <ac:chgData name="xingyan chen" userId="8821e5586c392445" providerId="LiveId" clId="{9417102F-2751-4CD6-B05F-E9312A27F250}" dt="2024-11-06T13:36:41.318" v="2748" actId="478"/>
          <ac:spMkLst>
            <pc:docMk/>
            <pc:sldMk cId="189117062" sldId="1280"/>
            <ac:spMk id="4" creationId="{DDBED356-54F7-D88C-7710-FFFA537A6E66}"/>
          </ac:spMkLst>
        </pc:spChg>
        <pc:picChg chg="add mod">
          <ac:chgData name="xingyan chen" userId="8821e5586c392445" providerId="LiveId" clId="{9417102F-2751-4CD6-B05F-E9312A27F250}" dt="2024-11-06T13:51:20.962" v="2961" actId="1076"/>
          <ac:picMkLst>
            <pc:docMk/>
            <pc:sldMk cId="189117062" sldId="1280"/>
            <ac:picMk id="6" creationId="{ADA942EE-0B42-0946-6275-2EEA286F09D9}"/>
          </ac:picMkLst>
        </pc:picChg>
        <pc:picChg chg="add mod">
          <ac:chgData name="xingyan chen" userId="8821e5586c392445" providerId="LiveId" clId="{9417102F-2751-4CD6-B05F-E9312A27F250}" dt="2024-11-06T13:51:36.434" v="2965" actId="465"/>
          <ac:picMkLst>
            <pc:docMk/>
            <pc:sldMk cId="189117062" sldId="1280"/>
            <ac:picMk id="8" creationId="{0B5E12F0-84C1-C268-53E4-1EF347CE159D}"/>
          </ac:picMkLst>
        </pc:picChg>
        <pc:picChg chg="add mod">
          <ac:chgData name="xingyan chen" userId="8821e5586c392445" providerId="LiveId" clId="{9417102F-2751-4CD6-B05F-E9312A27F250}" dt="2024-11-06T13:51:30.674" v="2963" actId="1076"/>
          <ac:picMkLst>
            <pc:docMk/>
            <pc:sldMk cId="189117062" sldId="1280"/>
            <ac:picMk id="10" creationId="{5C22050F-14EB-634B-0FE0-369EBDBE207B}"/>
          </ac:picMkLst>
        </pc:picChg>
      </pc:sldChg>
      <pc:sldChg chg="addSp delSp modSp mod">
        <pc:chgData name="xingyan chen" userId="8821e5586c392445" providerId="LiveId" clId="{9417102F-2751-4CD6-B05F-E9312A27F250}" dt="2024-11-14T06:45:57.518" v="5582" actId="20577"/>
        <pc:sldMkLst>
          <pc:docMk/>
          <pc:sldMk cId="3146166451" sldId="1281"/>
        </pc:sldMkLst>
        <pc:spChg chg="mod">
          <ac:chgData name="xingyan chen" userId="8821e5586c392445" providerId="LiveId" clId="{9417102F-2751-4CD6-B05F-E9312A27F250}" dt="2024-11-07T01:14:21.002" v="3974" actId="1076"/>
          <ac:spMkLst>
            <pc:docMk/>
            <pc:sldMk cId="3146166451" sldId="1281"/>
            <ac:spMk id="3" creationId="{CA187BFF-FBA4-AF25-BD7E-316466C008BB}"/>
          </ac:spMkLst>
        </pc:spChg>
        <pc:spChg chg="add mod">
          <ac:chgData name="xingyan chen" userId="8821e5586c392445" providerId="LiveId" clId="{9417102F-2751-4CD6-B05F-E9312A27F250}" dt="2024-11-07T00:28:29.920" v="3060" actId="1076"/>
          <ac:spMkLst>
            <pc:docMk/>
            <pc:sldMk cId="3146166451" sldId="1281"/>
            <ac:spMk id="6" creationId="{362F6E31-B641-B3BE-8EE9-39111210FF0B}"/>
          </ac:spMkLst>
        </pc:spChg>
        <pc:spChg chg="del mod">
          <ac:chgData name="xingyan chen" userId="8821e5586c392445" providerId="LiveId" clId="{9417102F-2751-4CD6-B05F-E9312A27F250}" dt="2024-11-07T01:08:23.690" v="3870" actId="478"/>
          <ac:spMkLst>
            <pc:docMk/>
            <pc:sldMk cId="3146166451" sldId="1281"/>
            <ac:spMk id="12" creationId="{1E948124-5DDA-A377-913C-A5D1C3201DD5}"/>
          </ac:spMkLst>
        </pc:spChg>
        <pc:spChg chg="add mod">
          <ac:chgData name="xingyan chen" userId="8821e5586c392445" providerId="LiveId" clId="{9417102F-2751-4CD6-B05F-E9312A27F250}" dt="2024-11-07T01:09:29.531" v="3884"/>
          <ac:spMkLst>
            <pc:docMk/>
            <pc:sldMk cId="3146166451" sldId="1281"/>
            <ac:spMk id="13" creationId="{96E0B7D4-D0D7-6439-47DF-04251B0BD4E6}"/>
          </ac:spMkLst>
        </pc:spChg>
        <pc:spChg chg="add mod">
          <ac:chgData name="xingyan chen" userId="8821e5586c392445" providerId="LiveId" clId="{9417102F-2751-4CD6-B05F-E9312A27F250}" dt="2024-11-07T01:09:29.531" v="3884"/>
          <ac:spMkLst>
            <pc:docMk/>
            <pc:sldMk cId="3146166451" sldId="1281"/>
            <ac:spMk id="14" creationId="{A9362F2A-AA79-979D-2739-4316A96C2E46}"/>
          </ac:spMkLst>
        </pc:spChg>
        <pc:spChg chg="add mod">
          <ac:chgData name="xingyan chen" userId="8821e5586c392445" providerId="LiveId" clId="{9417102F-2751-4CD6-B05F-E9312A27F250}" dt="2024-11-07T01:09:29.531" v="3884"/>
          <ac:spMkLst>
            <pc:docMk/>
            <pc:sldMk cId="3146166451" sldId="1281"/>
            <ac:spMk id="15" creationId="{13AB6D63-50EF-098B-E58E-6DFCF8020B08}"/>
          </ac:spMkLst>
        </pc:spChg>
        <pc:spChg chg="add mod">
          <ac:chgData name="xingyan chen" userId="8821e5586c392445" providerId="LiveId" clId="{9417102F-2751-4CD6-B05F-E9312A27F250}" dt="2024-11-07T01:09:29.531" v="3884"/>
          <ac:spMkLst>
            <pc:docMk/>
            <pc:sldMk cId="3146166451" sldId="1281"/>
            <ac:spMk id="16" creationId="{D59C49AB-9E65-C5F1-E885-136936FDA3C5}"/>
          </ac:spMkLst>
        </pc:spChg>
        <pc:spChg chg="mod">
          <ac:chgData name="xingyan chen" userId="8821e5586c392445" providerId="LiveId" clId="{9417102F-2751-4CD6-B05F-E9312A27F250}" dt="2024-11-07T01:20:30.410" v="4093" actId="1076"/>
          <ac:spMkLst>
            <pc:docMk/>
            <pc:sldMk cId="3146166451" sldId="1281"/>
            <ac:spMk id="17" creationId="{00000000-0000-0000-0000-000000000000}"/>
          </ac:spMkLst>
        </pc:spChg>
        <pc:spChg chg="add mod">
          <ac:chgData name="xingyan chen" userId="8821e5586c392445" providerId="LiveId" clId="{9417102F-2751-4CD6-B05F-E9312A27F250}" dt="2024-11-07T01:09:29.531" v="3884"/>
          <ac:spMkLst>
            <pc:docMk/>
            <pc:sldMk cId="3146166451" sldId="1281"/>
            <ac:spMk id="18" creationId="{313787B1-3F5B-5917-8645-40649BAD1AFA}"/>
          </ac:spMkLst>
        </pc:spChg>
        <pc:spChg chg="add mod">
          <ac:chgData name="xingyan chen" userId="8821e5586c392445" providerId="LiveId" clId="{9417102F-2751-4CD6-B05F-E9312A27F250}" dt="2024-11-07T01:09:29.531" v="3884"/>
          <ac:spMkLst>
            <pc:docMk/>
            <pc:sldMk cId="3146166451" sldId="1281"/>
            <ac:spMk id="19" creationId="{7030902B-55AC-924F-B72F-91953FC8B5A2}"/>
          </ac:spMkLst>
        </pc:spChg>
        <pc:spChg chg="add mod">
          <ac:chgData name="xingyan chen" userId="8821e5586c392445" providerId="LiveId" clId="{9417102F-2751-4CD6-B05F-E9312A27F250}" dt="2024-11-07T01:09:29.531" v="3884"/>
          <ac:spMkLst>
            <pc:docMk/>
            <pc:sldMk cId="3146166451" sldId="1281"/>
            <ac:spMk id="20" creationId="{E4A4A035-32C5-D728-7EF1-EF0232FCE1C4}"/>
          </ac:spMkLst>
        </pc:spChg>
        <pc:spChg chg="add mod">
          <ac:chgData name="xingyan chen" userId="8821e5586c392445" providerId="LiveId" clId="{9417102F-2751-4CD6-B05F-E9312A27F250}" dt="2024-11-07T01:09:29.531" v="3884"/>
          <ac:spMkLst>
            <pc:docMk/>
            <pc:sldMk cId="3146166451" sldId="1281"/>
            <ac:spMk id="21" creationId="{1327816F-299F-8E22-71DA-2873B876A20C}"/>
          </ac:spMkLst>
        </pc:spChg>
        <pc:spChg chg="add mod">
          <ac:chgData name="xingyan chen" userId="8821e5586c392445" providerId="LiveId" clId="{9417102F-2751-4CD6-B05F-E9312A27F250}" dt="2024-11-07T01:09:29.531" v="3884"/>
          <ac:spMkLst>
            <pc:docMk/>
            <pc:sldMk cId="3146166451" sldId="1281"/>
            <ac:spMk id="22" creationId="{AF2D73DA-3E70-99B3-978C-54AFD9152EEB}"/>
          </ac:spMkLst>
        </pc:spChg>
        <pc:spChg chg="add mod">
          <ac:chgData name="xingyan chen" userId="8821e5586c392445" providerId="LiveId" clId="{9417102F-2751-4CD6-B05F-E9312A27F250}" dt="2024-11-07T01:09:29.531" v="3884"/>
          <ac:spMkLst>
            <pc:docMk/>
            <pc:sldMk cId="3146166451" sldId="1281"/>
            <ac:spMk id="23" creationId="{3FB5F3B9-13E4-06A6-5BD0-3E8BAE1C3A8C}"/>
          </ac:spMkLst>
        </pc:spChg>
        <pc:spChg chg="add mod">
          <ac:chgData name="xingyan chen" userId="8821e5586c392445" providerId="LiveId" clId="{9417102F-2751-4CD6-B05F-E9312A27F250}" dt="2024-11-07T01:09:29.531" v="3884"/>
          <ac:spMkLst>
            <pc:docMk/>
            <pc:sldMk cId="3146166451" sldId="1281"/>
            <ac:spMk id="24" creationId="{5581F0CC-90E1-48B8-FD54-7F8EB73532C1}"/>
          </ac:spMkLst>
        </pc:spChg>
        <pc:spChg chg="add mod">
          <ac:chgData name="xingyan chen" userId="8821e5586c392445" providerId="LiveId" clId="{9417102F-2751-4CD6-B05F-E9312A27F250}" dt="2024-11-07T01:09:29.531" v="3884"/>
          <ac:spMkLst>
            <pc:docMk/>
            <pc:sldMk cId="3146166451" sldId="1281"/>
            <ac:spMk id="25" creationId="{EABA9DC7-8EB7-311C-38A7-FB013E174D0E}"/>
          </ac:spMkLst>
        </pc:spChg>
        <pc:spChg chg="add mod">
          <ac:chgData name="xingyan chen" userId="8821e5586c392445" providerId="LiveId" clId="{9417102F-2751-4CD6-B05F-E9312A27F250}" dt="2024-11-07T01:09:29.531" v="3884"/>
          <ac:spMkLst>
            <pc:docMk/>
            <pc:sldMk cId="3146166451" sldId="1281"/>
            <ac:spMk id="26" creationId="{3327600B-FE49-BA5A-894B-9F1DFCB465E7}"/>
          </ac:spMkLst>
        </pc:spChg>
        <pc:spChg chg="add mod">
          <ac:chgData name="xingyan chen" userId="8821e5586c392445" providerId="LiveId" clId="{9417102F-2751-4CD6-B05F-E9312A27F250}" dt="2024-11-07T01:09:29.531" v="3884"/>
          <ac:spMkLst>
            <pc:docMk/>
            <pc:sldMk cId="3146166451" sldId="1281"/>
            <ac:spMk id="27" creationId="{DD7748E0-B412-B78F-2BFC-00EA6C1422C9}"/>
          </ac:spMkLst>
        </pc:spChg>
        <pc:spChg chg="add mod">
          <ac:chgData name="xingyan chen" userId="8821e5586c392445" providerId="LiveId" clId="{9417102F-2751-4CD6-B05F-E9312A27F250}" dt="2024-11-07T01:09:29.531" v="3884"/>
          <ac:spMkLst>
            <pc:docMk/>
            <pc:sldMk cId="3146166451" sldId="1281"/>
            <ac:spMk id="28" creationId="{0F9B4BF7-EB76-BB93-904E-66647FFDA480}"/>
          </ac:spMkLst>
        </pc:spChg>
        <pc:spChg chg="add mod">
          <ac:chgData name="xingyan chen" userId="8821e5586c392445" providerId="LiveId" clId="{9417102F-2751-4CD6-B05F-E9312A27F250}" dt="2024-11-07T01:09:29.531" v="3884"/>
          <ac:spMkLst>
            <pc:docMk/>
            <pc:sldMk cId="3146166451" sldId="1281"/>
            <ac:spMk id="29" creationId="{AEFFD148-8C24-546C-8015-514FDB4458FB}"/>
          </ac:spMkLst>
        </pc:spChg>
        <pc:spChg chg="add mod">
          <ac:chgData name="xingyan chen" userId="8821e5586c392445" providerId="LiveId" clId="{9417102F-2751-4CD6-B05F-E9312A27F250}" dt="2024-11-07T01:09:29.531" v="3884"/>
          <ac:spMkLst>
            <pc:docMk/>
            <pc:sldMk cId="3146166451" sldId="1281"/>
            <ac:spMk id="30" creationId="{62EF3DBA-9682-6E8D-4AC7-78AADE75FC7F}"/>
          </ac:spMkLst>
        </pc:spChg>
        <pc:spChg chg="add del mod">
          <ac:chgData name="xingyan chen" userId="8821e5586c392445" providerId="LiveId" clId="{9417102F-2751-4CD6-B05F-E9312A27F250}" dt="2024-11-07T01:18:59.357" v="4060" actId="478"/>
          <ac:spMkLst>
            <pc:docMk/>
            <pc:sldMk cId="3146166451" sldId="1281"/>
            <ac:spMk id="31" creationId="{E55C4BE9-A483-A33F-0885-B8BFB9AB01F0}"/>
          </ac:spMkLst>
        </pc:spChg>
        <pc:spChg chg="add del mod">
          <ac:chgData name="xingyan chen" userId="8821e5586c392445" providerId="LiveId" clId="{9417102F-2751-4CD6-B05F-E9312A27F250}" dt="2024-11-07T01:19:02.661" v="4061" actId="478"/>
          <ac:spMkLst>
            <pc:docMk/>
            <pc:sldMk cId="3146166451" sldId="1281"/>
            <ac:spMk id="32" creationId="{0FBD79B3-BB1B-C336-CB91-A218734A4702}"/>
          </ac:spMkLst>
        </pc:spChg>
        <pc:spChg chg="add del mod">
          <ac:chgData name="xingyan chen" userId="8821e5586c392445" providerId="LiveId" clId="{9417102F-2751-4CD6-B05F-E9312A27F250}" dt="2024-11-07T01:18:48.268" v="4057" actId="2711"/>
          <ac:spMkLst>
            <pc:docMk/>
            <pc:sldMk cId="3146166451" sldId="1281"/>
            <ac:spMk id="33" creationId="{7DAC660D-1B92-EDB1-B154-F86C3E122DF1}"/>
          </ac:spMkLst>
        </pc:spChg>
        <pc:spChg chg="add del mod">
          <ac:chgData name="xingyan chen" userId="8821e5586c392445" providerId="LiveId" clId="{9417102F-2751-4CD6-B05F-E9312A27F250}" dt="2024-11-07T01:09:55.485" v="3894" actId="478"/>
          <ac:spMkLst>
            <pc:docMk/>
            <pc:sldMk cId="3146166451" sldId="1281"/>
            <ac:spMk id="34" creationId="{32505D97-43FC-C3A0-57C0-6E103F0C723D}"/>
          </ac:spMkLst>
        </pc:spChg>
        <pc:spChg chg="add del mod">
          <ac:chgData name="xingyan chen" userId="8821e5586c392445" providerId="LiveId" clId="{9417102F-2751-4CD6-B05F-E9312A27F250}" dt="2024-11-07T01:19:02.661" v="4061" actId="478"/>
          <ac:spMkLst>
            <pc:docMk/>
            <pc:sldMk cId="3146166451" sldId="1281"/>
            <ac:spMk id="35" creationId="{26032B2A-331E-67CA-B4D7-59B51E97E20F}"/>
          </ac:spMkLst>
        </pc:spChg>
        <pc:spChg chg="add del mod">
          <ac:chgData name="xingyan chen" userId="8821e5586c392445" providerId="LiveId" clId="{9417102F-2751-4CD6-B05F-E9312A27F250}" dt="2024-11-07T01:19:02.661" v="4061" actId="478"/>
          <ac:spMkLst>
            <pc:docMk/>
            <pc:sldMk cId="3146166451" sldId="1281"/>
            <ac:spMk id="36" creationId="{EB9EEF63-BDEE-B269-99E4-19F0C9715F29}"/>
          </ac:spMkLst>
        </pc:spChg>
        <pc:spChg chg="add del mod">
          <ac:chgData name="xingyan chen" userId="8821e5586c392445" providerId="LiveId" clId="{9417102F-2751-4CD6-B05F-E9312A27F250}" dt="2024-11-07T01:19:02.661" v="4061" actId="478"/>
          <ac:spMkLst>
            <pc:docMk/>
            <pc:sldMk cId="3146166451" sldId="1281"/>
            <ac:spMk id="37" creationId="{63CAABEB-B4D1-BF5C-87ED-3424A66FC66A}"/>
          </ac:spMkLst>
        </pc:spChg>
        <pc:spChg chg="add del mod">
          <ac:chgData name="xingyan chen" userId="8821e5586c392445" providerId="LiveId" clId="{9417102F-2751-4CD6-B05F-E9312A27F250}" dt="2024-11-07T01:18:48.268" v="4057" actId="2711"/>
          <ac:spMkLst>
            <pc:docMk/>
            <pc:sldMk cId="3146166451" sldId="1281"/>
            <ac:spMk id="38" creationId="{48BA618C-A7D4-36D3-5579-E0BF00901205}"/>
          </ac:spMkLst>
        </pc:spChg>
        <pc:spChg chg="add del mod">
          <ac:chgData name="xingyan chen" userId="8821e5586c392445" providerId="LiveId" clId="{9417102F-2751-4CD6-B05F-E9312A27F250}" dt="2024-11-07T01:11:46.444" v="3935" actId="478"/>
          <ac:spMkLst>
            <pc:docMk/>
            <pc:sldMk cId="3146166451" sldId="1281"/>
            <ac:spMk id="39" creationId="{E64F226B-ECE7-BC85-9DC9-2E0964D26103}"/>
          </ac:spMkLst>
        </pc:spChg>
        <pc:spChg chg="add del mod">
          <ac:chgData name="xingyan chen" userId="8821e5586c392445" providerId="LiveId" clId="{9417102F-2751-4CD6-B05F-E9312A27F250}" dt="2024-11-07T01:11:35.715" v="3929" actId="478"/>
          <ac:spMkLst>
            <pc:docMk/>
            <pc:sldMk cId="3146166451" sldId="1281"/>
            <ac:spMk id="40" creationId="{205CB3BE-F61C-0F3B-3CF7-F9DB758D40DC}"/>
          </ac:spMkLst>
        </pc:spChg>
        <pc:spChg chg="add mod">
          <ac:chgData name="xingyan chen" userId="8821e5586c392445" providerId="LiveId" clId="{9417102F-2751-4CD6-B05F-E9312A27F250}" dt="2024-11-07T01:18:48.268" v="4057" actId="2711"/>
          <ac:spMkLst>
            <pc:docMk/>
            <pc:sldMk cId="3146166451" sldId="1281"/>
            <ac:spMk id="41" creationId="{0C74A997-0984-3AB6-3EC2-371F149412B7}"/>
          </ac:spMkLst>
        </pc:spChg>
        <pc:spChg chg="add del mod">
          <ac:chgData name="xingyan chen" userId="8821e5586c392445" providerId="LiveId" clId="{9417102F-2751-4CD6-B05F-E9312A27F250}" dt="2024-11-07T01:09:40.830" v="3888" actId="478"/>
          <ac:spMkLst>
            <pc:docMk/>
            <pc:sldMk cId="3146166451" sldId="1281"/>
            <ac:spMk id="42" creationId="{571DA503-4534-FAE2-E9CD-E690C3CF6FCD}"/>
          </ac:spMkLst>
        </pc:spChg>
        <pc:spChg chg="add mod">
          <ac:chgData name="xingyan chen" userId="8821e5586c392445" providerId="LiveId" clId="{9417102F-2751-4CD6-B05F-E9312A27F250}" dt="2024-11-07T01:18:55.423" v="4058" actId="113"/>
          <ac:spMkLst>
            <pc:docMk/>
            <pc:sldMk cId="3146166451" sldId="1281"/>
            <ac:spMk id="43" creationId="{D64E2BF8-1AF9-7A06-635B-EE3BF129B538}"/>
          </ac:spMkLst>
        </pc:spChg>
        <pc:spChg chg="add del mod">
          <ac:chgData name="xingyan chen" userId="8821e5586c392445" providerId="LiveId" clId="{9417102F-2751-4CD6-B05F-E9312A27F250}" dt="2024-11-07T01:10:19.492" v="3901" actId="478"/>
          <ac:spMkLst>
            <pc:docMk/>
            <pc:sldMk cId="3146166451" sldId="1281"/>
            <ac:spMk id="44" creationId="{74F21C6C-6B96-3A68-79B5-72B0498DD5D1}"/>
          </ac:spMkLst>
        </pc:spChg>
        <pc:spChg chg="add del mod">
          <ac:chgData name="xingyan chen" userId="8821e5586c392445" providerId="LiveId" clId="{9417102F-2751-4CD6-B05F-E9312A27F250}" dt="2024-11-07T01:10:26.989" v="3906"/>
          <ac:spMkLst>
            <pc:docMk/>
            <pc:sldMk cId="3146166451" sldId="1281"/>
            <ac:spMk id="45" creationId="{A390A14B-323C-99B9-A594-3969921CE727}"/>
          </ac:spMkLst>
        </pc:spChg>
        <pc:spChg chg="add mod">
          <ac:chgData name="xingyan chen" userId="8821e5586c392445" providerId="LiveId" clId="{9417102F-2751-4CD6-B05F-E9312A27F250}" dt="2024-11-07T01:18:48.268" v="4057" actId="2711"/>
          <ac:spMkLst>
            <pc:docMk/>
            <pc:sldMk cId="3146166451" sldId="1281"/>
            <ac:spMk id="46" creationId="{9D8E47DE-E9A0-985F-AF27-4A7C91B09E45}"/>
          </ac:spMkLst>
        </pc:spChg>
        <pc:spChg chg="add mod">
          <ac:chgData name="xingyan chen" userId="8821e5586c392445" providerId="LiveId" clId="{9417102F-2751-4CD6-B05F-E9312A27F250}" dt="2024-11-07T01:22:28.595" v="4158" actId="1036"/>
          <ac:spMkLst>
            <pc:docMk/>
            <pc:sldMk cId="3146166451" sldId="1281"/>
            <ac:spMk id="47" creationId="{23C2DDFF-7AE8-49CA-B58F-CC498E33BA8B}"/>
          </ac:spMkLst>
        </pc:spChg>
        <pc:spChg chg="mod">
          <ac:chgData name="xingyan chen" userId="8821e5586c392445" providerId="LiveId" clId="{9417102F-2751-4CD6-B05F-E9312A27F250}" dt="2024-11-07T01:19:14.006" v="4069" actId="14100"/>
          <ac:spMkLst>
            <pc:docMk/>
            <pc:sldMk cId="3146166451" sldId="1281"/>
            <ac:spMk id="52" creationId="{8F1A25F7-9FFF-A4B7-D93E-508ADF17CB5E}"/>
          </ac:spMkLst>
        </pc:spChg>
        <pc:spChg chg="mod ord">
          <ac:chgData name="xingyan chen" userId="8821e5586c392445" providerId="LiveId" clId="{9417102F-2751-4CD6-B05F-E9312A27F250}" dt="2024-11-14T06:45:57.518" v="5582" actId="20577"/>
          <ac:spMkLst>
            <pc:docMk/>
            <pc:sldMk cId="3146166451" sldId="1281"/>
            <ac:spMk id="53" creationId="{B4A3DE77-BBB8-C1F6-5432-8B1A3B501735}"/>
          </ac:spMkLst>
        </pc:spChg>
        <pc:spChg chg="add mod">
          <ac:chgData name="xingyan chen" userId="8821e5586c392445" providerId="LiveId" clId="{9417102F-2751-4CD6-B05F-E9312A27F250}" dt="2024-11-07T01:20:26.090" v="4091" actId="14100"/>
          <ac:spMkLst>
            <pc:docMk/>
            <pc:sldMk cId="3146166451" sldId="1281"/>
            <ac:spMk id="55" creationId="{7BAD28BE-65EF-5BE5-F0F9-CFFD04E81867}"/>
          </ac:spMkLst>
        </pc:spChg>
        <pc:spChg chg="add del mod">
          <ac:chgData name="xingyan chen" userId="8821e5586c392445" providerId="LiveId" clId="{9417102F-2751-4CD6-B05F-E9312A27F250}" dt="2024-11-07T01:20:27.888" v="4092" actId="478"/>
          <ac:spMkLst>
            <pc:docMk/>
            <pc:sldMk cId="3146166451" sldId="1281"/>
            <ac:spMk id="56" creationId="{51960E15-C189-3C19-C206-178E921ECBB7}"/>
          </ac:spMkLst>
        </pc:spChg>
        <pc:spChg chg="add mod ord">
          <ac:chgData name="xingyan chen" userId="8821e5586c392445" providerId="LiveId" clId="{9417102F-2751-4CD6-B05F-E9312A27F250}" dt="2024-11-07T01:24:58.902" v="4255" actId="1035"/>
          <ac:spMkLst>
            <pc:docMk/>
            <pc:sldMk cId="3146166451" sldId="1281"/>
            <ac:spMk id="57" creationId="{C9A7517E-9B61-0499-CD0E-78FCE647695D}"/>
          </ac:spMkLst>
        </pc:spChg>
        <pc:spChg chg="add mod">
          <ac:chgData name="xingyan chen" userId="8821e5586c392445" providerId="LiveId" clId="{9417102F-2751-4CD6-B05F-E9312A27F250}" dt="2024-11-07T01:25:06.094" v="4257" actId="552"/>
          <ac:spMkLst>
            <pc:docMk/>
            <pc:sldMk cId="3146166451" sldId="1281"/>
            <ac:spMk id="58" creationId="{A14F1C2B-32A2-0173-ADBE-18C833A3845D}"/>
          </ac:spMkLst>
        </pc:spChg>
        <pc:spChg chg="add mod">
          <ac:chgData name="xingyan chen" userId="8821e5586c392445" providerId="LiveId" clId="{9417102F-2751-4CD6-B05F-E9312A27F250}" dt="2024-11-07T01:22:54" v="4171" actId="14100"/>
          <ac:spMkLst>
            <pc:docMk/>
            <pc:sldMk cId="3146166451" sldId="1281"/>
            <ac:spMk id="59" creationId="{F1E14905-0CEE-46E7-360A-1A18BF9D9304}"/>
          </ac:spMkLst>
        </pc:spChg>
        <pc:spChg chg="add mod">
          <ac:chgData name="xingyan chen" userId="8821e5586c392445" providerId="LiveId" clId="{9417102F-2751-4CD6-B05F-E9312A27F250}" dt="2024-11-07T01:24:58.902" v="4255" actId="1035"/>
          <ac:spMkLst>
            <pc:docMk/>
            <pc:sldMk cId="3146166451" sldId="1281"/>
            <ac:spMk id="62" creationId="{11E898EA-DC05-7E2D-55F2-2EC7C48BDB7B}"/>
          </ac:spMkLst>
        </pc:spChg>
        <pc:spChg chg="add mod">
          <ac:chgData name="xingyan chen" userId="8821e5586c392445" providerId="LiveId" clId="{9417102F-2751-4CD6-B05F-E9312A27F250}" dt="2024-11-07T01:25:06.094" v="4257" actId="552"/>
          <ac:spMkLst>
            <pc:docMk/>
            <pc:sldMk cId="3146166451" sldId="1281"/>
            <ac:spMk id="65" creationId="{5545ECAD-C7F4-1B62-C4FA-AB7D6A282FDC}"/>
          </ac:spMkLst>
        </pc:spChg>
        <pc:spChg chg="add mod">
          <ac:chgData name="xingyan chen" userId="8821e5586c392445" providerId="LiveId" clId="{9417102F-2751-4CD6-B05F-E9312A27F250}" dt="2024-11-07T01:24:06.097" v="4232" actId="1076"/>
          <ac:spMkLst>
            <pc:docMk/>
            <pc:sldMk cId="3146166451" sldId="1281"/>
            <ac:spMk id="66" creationId="{19B1E641-5A93-B12B-413E-D05232C12CB5}"/>
          </ac:spMkLst>
        </pc:spChg>
        <pc:grpChg chg="add del mod">
          <ac:chgData name="xingyan chen" userId="8821e5586c392445" providerId="LiveId" clId="{9417102F-2751-4CD6-B05F-E9312A27F250}" dt="2024-11-07T01:08:23.690" v="3870" actId="478"/>
          <ac:grpSpMkLst>
            <pc:docMk/>
            <pc:sldMk cId="3146166451" sldId="1281"/>
            <ac:grpSpMk id="9" creationId="{7B14506E-CEFC-396C-9013-9A4F14ACE5DA}"/>
          </ac:grpSpMkLst>
        </pc:grpChg>
        <pc:grpChg chg="add mod">
          <ac:chgData name="xingyan chen" userId="8821e5586c392445" providerId="LiveId" clId="{9417102F-2751-4CD6-B05F-E9312A27F250}" dt="2024-11-07T01:17:38.199" v="4023" actId="164"/>
          <ac:grpSpMkLst>
            <pc:docMk/>
            <pc:sldMk cId="3146166451" sldId="1281"/>
            <ac:grpSpMk id="48" creationId="{37A5A0DC-D763-4041-3EDC-DBBB4954D29E}"/>
          </ac:grpSpMkLst>
        </pc:grpChg>
        <pc:grpChg chg="add mod">
          <ac:chgData name="xingyan chen" userId="8821e5586c392445" providerId="LiveId" clId="{9417102F-2751-4CD6-B05F-E9312A27F250}" dt="2024-11-07T01:17:38.199" v="4023" actId="164"/>
          <ac:grpSpMkLst>
            <pc:docMk/>
            <pc:sldMk cId="3146166451" sldId="1281"/>
            <ac:grpSpMk id="49" creationId="{48805212-8591-FA69-EBDC-A13B5BA6FE01}"/>
          </ac:grpSpMkLst>
        </pc:grpChg>
        <pc:grpChg chg="add mod">
          <ac:chgData name="xingyan chen" userId="8821e5586c392445" providerId="LiveId" clId="{9417102F-2751-4CD6-B05F-E9312A27F250}" dt="2024-11-07T01:17:38.199" v="4023" actId="164"/>
          <ac:grpSpMkLst>
            <pc:docMk/>
            <pc:sldMk cId="3146166451" sldId="1281"/>
            <ac:grpSpMk id="50" creationId="{5E24076C-6BC8-705E-2D64-C3FB5AAA6690}"/>
          </ac:grpSpMkLst>
        </pc:grpChg>
        <pc:grpChg chg="add mod">
          <ac:chgData name="xingyan chen" userId="8821e5586c392445" providerId="LiveId" clId="{9417102F-2751-4CD6-B05F-E9312A27F250}" dt="2024-11-07T01:24:58.902" v="4255" actId="1035"/>
          <ac:grpSpMkLst>
            <pc:docMk/>
            <pc:sldMk cId="3146166451" sldId="1281"/>
            <ac:grpSpMk id="51" creationId="{0127039A-1001-37C0-2CA8-2D0B3AD3CA58}"/>
          </ac:grpSpMkLst>
        </pc:grpChg>
        <pc:grpChg chg="add mod">
          <ac:chgData name="xingyan chen" userId="8821e5586c392445" providerId="LiveId" clId="{9417102F-2751-4CD6-B05F-E9312A27F250}" dt="2024-11-07T01:24:58.902" v="4255" actId="1035"/>
          <ac:grpSpMkLst>
            <pc:docMk/>
            <pc:sldMk cId="3146166451" sldId="1281"/>
            <ac:grpSpMk id="54" creationId="{CC0CBFE9-1861-3B72-E7AA-93B057502DEF}"/>
          </ac:grpSpMkLst>
        </pc:grpChg>
        <pc:picChg chg="add del mod">
          <ac:chgData name="xingyan chen" userId="8821e5586c392445" providerId="LiveId" clId="{9417102F-2751-4CD6-B05F-E9312A27F250}" dt="2024-11-07T00:29:38.592" v="3065" actId="478"/>
          <ac:picMkLst>
            <pc:docMk/>
            <pc:sldMk cId="3146166451" sldId="1281"/>
            <ac:picMk id="4" creationId="{552CE73A-2FE6-0C38-0C4E-CAF3A7E01B2F}"/>
          </ac:picMkLst>
        </pc:picChg>
        <pc:picChg chg="add del mod modCrop">
          <ac:chgData name="xingyan chen" userId="8821e5586c392445" providerId="LiveId" clId="{9417102F-2751-4CD6-B05F-E9312A27F250}" dt="2024-11-07T00:31:50.256" v="3081" actId="478"/>
          <ac:picMkLst>
            <pc:docMk/>
            <pc:sldMk cId="3146166451" sldId="1281"/>
            <ac:picMk id="7" creationId="{C1F10957-66B1-2C04-481C-BE58D412A3E6}"/>
          </ac:picMkLst>
        </pc:picChg>
        <pc:picChg chg="add mod modCrop">
          <ac:chgData name="xingyan chen" userId="8821e5586c392445" providerId="LiveId" clId="{9417102F-2751-4CD6-B05F-E9312A27F250}" dt="2024-11-07T01:05:12.248" v="3778" actId="1076"/>
          <ac:picMkLst>
            <pc:docMk/>
            <pc:sldMk cId="3146166451" sldId="1281"/>
            <ac:picMk id="8" creationId="{FAE7001C-0FF8-44E4-4724-30DF5FF0969D}"/>
          </ac:picMkLst>
        </pc:picChg>
        <pc:picChg chg="mod">
          <ac:chgData name="xingyan chen" userId="8821e5586c392445" providerId="LiveId" clId="{9417102F-2751-4CD6-B05F-E9312A27F250}" dt="2024-11-07T01:35:32.484" v="4282" actId="14861"/>
          <ac:picMkLst>
            <pc:docMk/>
            <pc:sldMk cId="3146166451" sldId="1281"/>
            <ac:picMk id="10" creationId="{074169E1-2B30-4C30-4476-005D9642372D}"/>
          </ac:picMkLst>
        </pc:picChg>
        <pc:picChg chg="del mod">
          <ac:chgData name="xingyan chen" userId="8821e5586c392445" providerId="LiveId" clId="{9417102F-2751-4CD6-B05F-E9312A27F250}" dt="2024-11-07T01:08:23.690" v="3870" actId="478"/>
          <ac:picMkLst>
            <pc:docMk/>
            <pc:sldMk cId="3146166451" sldId="1281"/>
            <ac:picMk id="11" creationId="{649E7274-428E-80E8-3505-154781BCDEAF}"/>
          </ac:picMkLst>
        </pc:picChg>
        <pc:picChg chg="add mod">
          <ac:chgData name="xingyan chen" userId="8821e5586c392445" providerId="LiveId" clId="{9417102F-2751-4CD6-B05F-E9312A27F250}" dt="2024-11-07T01:34:53.867" v="4271"/>
          <ac:picMkLst>
            <pc:docMk/>
            <pc:sldMk cId="3146166451" sldId="1281"/>
            <ac:picMk id="72" creationId="{0938E480-820E-D177-8DAB-45CEB4811327}"/>
          </ac:picMkLst>
        </pc:picChg>
        <pc:cxnChg chg="add mod">
          <ac:chgData name="xingyan chen" userId="8821e5586c392445" providerId="LiveId" clId="{9417102F-2751-4CD6-B05F-E9312A27F250}" dt="2024-11-07T01:25:19.468" v="4258" actId="1582"/>
          <ac:cxnSpMkLst>
            <pc:docMk/>
            <pc:sldMk cId="3146166451" sldId="1281"/>
            <ac:cxnSpMk id="61" creationId="{F3B80D89-5184-2DAA-4821-3107E4D56A39}"/>
          </ac:cxnSpMkLst>
        </pc:cxnChg>
        <pc:cxnChg chg="add mod">
          <ac:chgData name="xingyan chen" userId="8821e5586c392445" providerId="LiveId" clId="{9417102F-2751-4CD6-B05F-E9312A27F250}" dt="2024-11-07T01:36:27.841" v="4319"/>
          <ac:cxnSpMkLst>
            <pc:docMk/>
            <pc:sldMk cId="3146166451" sldId="1281"/>
            <ac:cxnSpMk id="73" creationId="{2E5DE417-33A8-9BCF-483B-08BC4B6AF240}"/>
          </ac:cxnSpMkLst>
        </pc:cxnChg>
      </pc:sldChg>
      <pc:sldChg chg="modSp del mod">
        <pc:chgData name="xingyan chen" userId="8821e5586c392445" providerId="LiveId" clId="{9417102F-2751-4CD6-B05F-E9312A27F250}" dt="2024-11-06T13:46:58.399" v="2923" actId="47"/>
        <pc:sldMkLst>
          <pc:docMk/>
          <pc:sldMk cId="396428994" sldId="1282"/>
        </pc:sldMkLst>
        <pc:spChg chg="mod">
          <ac:chgData name="xingyan chen" userId="8821e5586c392445" providerId="LiveId" clId="{9417102F-2751-4CD6-B05F-E9312A27F250}" dt="2024-11-06T13:37:23.407" v="2749"/>
          <ac:spMkLst>
            <pc:docMk/>
            <pc:sldMk cId="396428994" sldId="1282"/>
            <ac:spMk id="3" creationId="{CA187BFF-FBA4-AF25-BD7E-316466C008BB}"/>
          </ac:spMkLst>
        </pc:spChg>
      </pc:sldChg>
      <pc:sldChg chg="addSp delSp modSp mod">
        <pc:chgData name="xingyan chen" userId="8821e5586c392445" providerId="LiveId" clId="{9417102F-2751-4CD6-B05F-E9312A27F250}" dt="2024-11-14T07:05:19.882" v="5594" actId="20577"/>
        <pc:sldMkLst>
          <pc:docMk/>
          <pc:sldMk cId="2555569923" sldId="1283"/>
        </pc:sldMkLst>
        <pc:spChg chg="del">
          <ac:chgData name="xingyan chen" userId="8821e5586c392445" providerId="LiveId" clId="{9417102F-2751-4CD6-B05F-E9312A27F250}" dt="2024-11-06T10:11:42.795" v="1564" actId="478"/>
          <ac:spMkLst>
            <pc:docMk/>
            <pc:sldMk cId="2555569923" sldId="1283"/>
            <ac:spMk id="3" creationId="{CA187BFF-FBA4-AF25-BD7E-316466C008BB}"/>
          </ac:spMkLst>
        </pc:spChg>
        <pc:spChg chg="add mod">
          <ac:chgData name="xingyan chen" userId="8821e5586c392445" providerId="LiveId" clId="{9417102F-2751-4CD6-B05F-E9312A27F250}" dt="2024-11-06T10:20:12.081" v="1734" actId="552"/>
          <ac:spMkLst>
            <pc:docMk/>
            <pc:sldMk cId="2555569923" sldId="1283"/>
            <ac:spMk id="6" creationId="{CE0C7674-B157-AB02-1679-45E8ECAE6E02}"/>
          </ac:spMkLst>
        </pc:spChg>
        <pc:spChg chg="add del mod">
          <ac:chgData name="xingyan chen" userId="8821e5586c392445" providerId="LiveId" clId="{9417102F-2751-4CD6-B05F-E9312A27F250}" dt="2024-11-06T10:12:52.630" v="1583" actId="478"/>
          <ac:spMkLst>
            <pc:docMk/>
            <pc:sldMk cId="2555569923" sldId="1283"/>
            <ac:spMk id="7" creationId="{7E56CFF0-64E6-7F7F-6738-C33E7E993310}"/>
          </ac:spMkLst>
        </pc:spChg>
        <pc:spChg chg="add mod">
          <ac:chgData name="xingyan chen" userId="8821e5586c392445" providerId="LiveId" clId="{9417102F-2751-4CD6-B05F-E9312A27F250}" dt="2024-11-06T10:13:36.090" v="1614" actId="14100"/>
          <ac:spMkLst>
            <pc:docMk/>
            <pc:sldMk cId="2555569923" sldId="1283"/>
            <ac:spMk id="9" creationId="{5A1A97FC-00A7-3691-B201-176F5454AFF8}"/>
          </ac:spMkLst>
        </pc:spChg>
        <pc:spChg chg="add del mod">
          <ac:chgData name="xingyan chen" userId="8821e5586c392445" providerId="LiveId" clId="{9417102F-2751-4CD6-B05F-E9312A27F250}" dt="2024-11-06T10:16:34.538" v="1652" actId="478"/>
          <ac:spMkLst>
            <pc:docMk/>
            <pc:sldMk cId="2555569923" sldId="1283"/>
            <ac:spMk id="15" creationId="{68030D53-E6E0-4FE1-B3FE-FA38BC472C43}"/>
          </ac:spMkLst>
        </pc:spChg>
        <pc:spChg chg="add mod">
          <ac:chgData name="xingyan chen" userId="8821e5586c392445" providerId="LiveId" clId="{9417102F-2751-4CD6-B05F-E9312A27F250}" dt="2024-11-14T07:05:19.882" v="5594" actId="20577"/>
          <ac:spMkLst>
            <pc:docMk/>
            <pc:sldMk cId="2555569923" sldId="1283"/>
            <ac:spMk id="16" creationId="{C7E20A59-AE95-4A39-052D-74956904938D}"/>
          </ac:spMkLst>
        </pc:spChg>
        <pc:spChg chg="add mod">
          <ac:chgData name="xingyan chen" userId="8821e5586c392445" providerId="LiveId" clId="{9417102F-2751-4CD6-B05F-E9312A27F250}" dt="2024-11-06T10:20:26.737" v="1736" actId="465"/>
          <ac:spMkLst>
            <pc:docMk/>
            <pc:sldMk cId="2555569923" sldId="1283"/>
            <ac:spMk id="20" creationId="{0D53784A-653B-CE36-BE18-87288FA8BDC1}"/>
          </ac:spMkLst>
        </pc:spChg>
        <pc:picChg chg="add mod ord">
          <ac:chgData name="xingyan chen" userId="8821e5586c392445" providerId="LiveId" clId="{9417102F-2751-4CD6-B05F-E9312A27F250}" dt="2024-11-06T10:20:26.737" v="1736" actId="465"/>
          <ac:picMkLst>
            <pc:docMk/>
            <pc:sldMk cId="2555569923" sldId="1283"/>
            <ac:picMk id="4" creationId="{2B122CD8-918C-DF61-3B50-239162114C43}"/>
          </ac:picMkLst>
        </pc:picChg>
        <pc:picChg chg="add mod modCrop">
          <ac:chgData name="xingyan chen" userId="8821e5586c392445" providerId="LiveId" clId="{9417102F-2751-4CD6-B05F-E9312A27F250}" dt="2024-11-06T10:20:26.737" v="1736" actId="465"/>
          <ac:picMkLst>
            <pc:docMk/>
            <pc:sldMk cId="2555569923" sldId="1283"/>
            <ac:picMk id="11" creationId="{54D2E982-D5DC-7932-5876-7127DB628960}"/>
          </ac:picMkLst>
        </pc:picChg>
        <pc:picChg chg="add mod">
          <ac:chgData name="xingyan chen" userId="8821e5586c392445" providerId="LiveId" clId="{9417102F-2751-4CD6-B05F-E9312A27F250}" dt="2024-11-06T10:20:26.737" v="1736" actId="465"/>
          <ac:picMkLst>
            <pc:docMk/>
            <pc:sldMk cId="2555569923" sldId="1283"/>
            <ac:picMk id="13" creationId="{14B12420-57F1-B7DA-53EB-4179FF42D0EA}"/>
          </ac:picMkLst>
        </pc:picChg>
        <pc:picChg chg="add mod">
          <ac:chgData name="xingyan chen" userId="8821e5586c392445" providerId="LiveId" clId="{9417102F-2751-4CD6-B05F-E9312A27F250}" dt="2024-11-06T10:20:17.473" v="1735" actId="14100"/>
          <ac:picMkLst>
            <pc:docMk/>
            <pc:sldMk cId="2555569923" sldId="1283"/>
            <ac:picMk id="19" creationId="{CB4FE797-BA62-CE6A-976F-AFE83A33703E}"/>
          </ac:picMkLst>
        </pc:picChg>
        <pc:picChg chg="add mod">
          <ac:chgData name="xingyan chen" userId="8821e5586c392445" providerId="LiveId" clId="{9417102F-2751-4CD6-B05F-E9312A27F250}" dt="2024-11-06T10:21:18.306" v="1741" actId="1076"/>
          <ac:picMkLst>
            <pc:docMk/>
            <pc:sldMk cId="2555569923" sldId="1283"/>
            <ac:picMk id="22" creationId="{BA835F6B-827C-D56B-EC29-68E649B5C773}"/>
          </ac:picMkLst>
        </pc:picChg>
      </pc:sldChg>
      <pc:sldChg chg="addSp delSp modSp add mod">
        <pc:chgData name="xingyan chen" userId="8821e5586c392445" providerId="LiveId" clId="{9417102F-2751-4CD6-B05F-E9312A27F250}" dt="2024-11-06T07:33:14.321" v="129" actId="1582"/>
        <pc:sldMkLst>
          <pc:docMk/>
          <pc:sldMk cId="2882443100" sldId="1286"/>
        </pc:sldMkLst>
        <pc:spChg chg="del">
          <ac:chgData name="xingyan chen" userId="8821e5586c392445" providerId="LiveId" clId="{9417102F-2751-4CD6-B05F-E9312A27F250}" dt="2024-11-06T07:17:19.618" v="78" actId="478"/>
          <ac:spMkLst>
            <pc:docMk/>
            <pc:sldMk cId="2882443100" sldId="1286"/>
            <ac:spMk id="7" creationId="{80997699-763D-035F-CD7C-FBEE5A53B800}"/>
          </ac:spMkLst>
        </pc:spChg>
        <pc:spChg chg="del">
          <ac:chgData name="xingyan chen" userId="8821e5586c392445" providerId="LiveId" clId="{9417102F-2751-4CD6-B05F-E9312A27F250}" dt="2024-11-06T07:17:19.618" v="78" actId="478"/>
          <ac:spMkLst>
            <pc:docMk/>
            <pc:sldMk cId="2882443100" sldId="1286"/>
            <ac:spMk id="14" creationId="{F0902E6F-C526-E5C3-C272-CB1437EE1BCF}"/>
          </ac:spMkLst>
        </pc:spChg>
        <pc:spChg chg="del">
          <ac:chgData name="xingyan chen" userId="8821e5586c392445" providerId="LiveId" clId="{9417102F-2751-4CD6-B05F-E9312A27F250}" dt="2024-11-06T07:17:19.618" v="78" actId="478"/>
          <ac:spMkLst>
            <pc:docMk/>
            <pc:sldMk cId="2882443100" sldId="1286"/>
            <ac:spMk id="41" creationId="{83E0E23C-EBEC-1D5D-F78A-5A57A3E2598B}"/>
          </ac:spMkLst>
        </pc:spChg>
        <pc:spChg chg="del">
          <ac:chgData name="xingyan chen" userId="8821e5586c392445" providerId="LiveId" clId="{9417102F-2751-4CD6-B05F-E9312A27F250}" dt="2024-11-06T07:17:19.618" v="78" actId="478"/>
          <ac:spMkLst>
            <pc:docMk/>
            <pc:sldMk cId="2882443100" sldId="1286"/>
            <ac:spMk id="46" creationId="{E2CC9F4D-9DE1-A1BF-C547-74CF14C55D93}"/>
          </ac:spMkLst>
        </pc:spChg>
        <pc:spChg chg="del">
          <ac:chgData name="xingyan chen" userId="8821e5586c392445" providerId="LiveId" clId="{9417102F-2751-4CD6-B05F-E9312A27F250}" dt="2024-11-06T07:17:19.618" v="78" actId="478"/>
          <ac:spMkLst>
            <pc:docMk/>
            <pc:sldMk cId="2882443100" sldId="1286"/>
            <ac:spMk id="50" creationId="{D87E1036-1B9B-69CD-1218-F33F6179A9A3}"/>
          </ac:spMkLst>
        </pc:spChg>
        <pc:spChg chg="mod">
          <ac:chgData name="xingyan chen" userId="8821e5586c392445" providerId="LiveId" clId="{9417102F-2751-4CD6-B05F-E9312A27F250}" dt="2024-11-06T07:17:45.321" v="84" actId="207"/>
          <ac:spMkLst>
            <pc:docMk/>
            <pc:sldMk cId="2882443100" sldId="1286"/>
            <ac:spMk id="52" creationId="{FCF7AA3B-0F98-04B6-B78E-E66FFC462C9F}"/>
          </ac:spMkLst>
        </pc:spChg>
        <pc:spChg chg="mod">
          <ac:chgData name="xingyan chen" userId="8821e5586c392445" providerId="LiveId" clId="{9417102F-2751-4CD6-B05F-E9312A27F250}" dt="2024-11-06T07:17:45.321" v="84" actId="207"/>
          <ac:spMkLst>
            <pc:docMk/>
            <pc:sldMk cId="2882443100" sldId="1286"/>
            <ac:spMk id="53" creationId="{2ACD420F-AF8E-6EE4-73FA-C0A336E0B951}"/>
          </ac:spMkLst>
        </pc:spChg>
        <pc:spChg chg="mod">
          <ac:chgData name="xingyan chen" userId="8821e5586c392445" providerId="LiveId" clId="{9417102F-2751-4CD6-B05F-E9312A27F250}" dt="2024-11-06T07:17:45.321" v="84" actId="207"/>
          <ac:spMkLst>
            <pc:docMk/>
            <pc:sldMk cId="2882443100" sldId="1286"/>
            <ac:spMk id="54" creationId="{DA0D06DA-B4AB-F192-0AA5-D1A21561798C}"/>
          </ac:spMkLst>
        </pc:spChg>
        <pc:spChg chg="del">
          <ac:chgData name="xingyan chen" userId="8821e5586c392445" providerId="LiveId" clId="{9417102F-2751-4CD6-B05F-E9312A27F250}" dt="2024-11-06T07:17:19.618" v="78" actId="478"/>
          <ac:spMkLst>
            <pc:docMk/>
            <pc:sldMk cId="2882443100" sldId="1286"/>
            <ac:spMk id="57" creationId="{E5D35206-0CB6-D4A9-62C7-8DEA56239CC2}"/>
          </ac:spMkLst>
        </pc:spChg>
        <pc:spChg chg="mod">
          <ac:chgData name="xingyan chen" userId="8821e5586c392445" providerId="LiveId" clId="{9417102F-2751-4CD6-B05F-E9312A27F250}" dt="2024-11-06T07:17:45.321" v="84" actId="207"/>
          <ac:spMkLst>
            <pc:docMk/>
            <pc:sldMk cId="2882443100" sldId="1286"/>
            <ac:spMk id="58" creationId="{2884277F-3CEC-B683-6826-131D69B2D46D}"/>
          </ac:spMkLst>
        </pc:spChg>
        <pc:spChg chg="del">
          <ac:chgData name="xingyan chen" userId="8821e5586c392445" providerId="LiveId" clId="{9417102F-2751-4CD6-B05F-E9312A27F250}" dt="2024-11-06T07:17:19.618" v="78" actId="478"/>
          <ac:spMkLst>
            <pc:docMk/>
            <pc:sldMk cId="2882443100" sldId="1286"/>
            <ac:spMk id="59" creationId="{D7DD6900-3D88-2778-56DF-C0ECCDDCDC8E}"/>
          </ac:spMkLst>
        </pc:spChg>
        <pc:spChg chg="del">
          <ac:chgData name="xingyan chen" userId="8821e5586c392445" providerId="LiveId" clId="{9417102F-2751-4CD6-B05F-E9312A27F250}" dt="2024-11-06T07:17:06.808" v="75" actId="478"/>
          <ac:spMkLst>
            <pc:docMk/>
            <pc:sldMk cId="2882443100" sldId="1286"/>
            <ac:spMk id="60" creationId="{FA6D0051-962F-15DB-B9A3-761811F5A92D}"/>
          </ac:spMkLst>
        </pc:spChg>
        <pc:picChg chg="mod">
          <ac:chgData name="xingyan chen" userId="8821e5586c392445" providerId="LiveId" clId="{9417102F-2751-4CD6-B05F-E9312A27F250}" dt="2024-11-06T07:32:15.691" v="125" actId="14100"/>
          <ac:picMkLst>
            <pc:docMk/>
            <pc:sldMk cId="2882443100" sldId="1286"/>
            <ac:picMk id="5" creationId="{3DD578AB-9513-49D5-6EA7-AC3D581E72EA}"/>
          </ac:picMkLst>
        </pc:picChg>
        <pc:picChg chg="add del mod">
          <ac:chgData name="xingyan chen" userId="8821e5586c392445" providerId="LiveId" clId="{9417102F-2751-4CD6-B05F-E9312A27F250}" dt="2024-11-06T07:27:43.841" v="89" actId="478"/>
          <ac:picMkLst>
            <pc:docMk/>
            <pc:sldMk cId="2882443100" sldId="1286"/>
            <ac:picMk id="6" creationId="{794603AD-4274-60E4-1058-0226577A3AB0}"/>
          </ac:picMkLst>
        </pc:picChg>
        <pc:picChg chg="del">
          <ac:chgData name="xingyan chen" userId="8821e5586c392445" providerId="LiveId" clId="{9417102F-2751-4CD6-B05F-E9312A27F250}" dt="2024-11-06T07:16:55.774" v="74" actId="478"/>
          <ac:picMkLst>
            <pc:docMk/>
            <pc:sldMk cId="2882443100" sldId="1286"/>
            <ac:picMk id="10" creationId="{8467137A-5B43-2830-7C17-74E851BDB07E}"/>
          </ac:picMkLst>
        </pc:picChg>
        <pc:picChg chg="add del mod modCrop">
          <ac:chgData name="xingyan chen" userId="8821e5586c392445" providerId="LiveId" clId="{9417102F-2751-4CD6-B05F-E9312A27F250}" dt="2024-11-06T07:31:44.197" v="114" actId="478"/>
          <ac:picMkLst>
            <pc:docMk/>
            <pc:sldMk cId="2882443100" sldId="1286"/>
            <ac:picMk id="11" creationId="{37980416-FED5-4159-D59A-0A918E7E0A58}"/>
          </ac:picMkLst>
        </pc:picChg>
        <pc:picChg chg="add mod">
          <ac:chgData name="xingyan chen" userId="8821e5586c392445" providerId="LiveId" clId="{9417102F-2751-4CD6-B05F-E9312A27F250}" dt="2024-11-06T07:32:10.260" v="123" actId="14861"/>
          <ac:picMkLst>
            <pc:docMk/>
            <pc:sldMk cId="2882443100" sldId="1286"/>
            <ac:picMk id="13" creationId="{195E88DE-505A-C145-1502-A6ED459B2400}"/>
          </ac:picMkLst>
        </pc:picChg>
        <pc:cxnChg chg="add mod">
          <ac:chgData name="xingyan chen" userId="8821e5586c392445" providerId="LiveId" clId="{9417102F-2751-4CD6-B05F-E9312A27F250}" dt="2024-11-06T07:33:14.321" v="129" actId="1582"/>
          <ac:cxnSpMkLst>
            <pc:docMk/>
            <pc:sldMk cId="2882443100" sldId="1286"/>
            <ac:cxnSpMk id="16" creationId="{28207AFF-9BD9-EAD3-3469-411C39F970AF}"/>
          </ac:cxnSpMkLst>
        </pc:cxnChg>
        <pc:cxnChg chg="add mod">
          <ac:chgData name="xingyan chen" userId="8821e5586c392445" providerId="LiveId" clId="{9417102F-2751-4CD6-B05F-E9312A27F250}" dt="2024-11-06T07:33:14.321" v="129" actId="1582"/>
          <ac:cxnSpMkLst>
            <pc:docMk/>
            <pc:sldMk cId="2882443100" sldId="1286"/>
            <ac:cxnSpMk id="19" creationId="{34B1A06A-3813-1946-E046-BF828C204A17}"/>
          </ac:cxnSpMkLst>
        </pc:cxnChg>
      </pc:sldChg>
      <pc:sldChg chg="addSp delSp modSp add mod">
        <pc:chgData name="xingyan chen" userId="8821e5586c392445" providerId="LiveId" clId="{9417102F-2751-4CD6-B05F-E9312A27F250}" dt="2024-11-06T08:09:03.273" v="334" actId="14100"/>
        <pc:sldMkLst>
          <pc:docMk/>
          <pc:sldMk cId="206981177" sldId="1287"/>
        </pc:sldMkLst>
        <pc:spChg chg="del">
          <ac:chgData name="xingyan chen" userId="8821e5586c392445" providerId="LiveId" clId="{9417102F-2751-4CD6-B05F-E9312A27F250}" dt="2024-11-06T07:28:56.397" v="96" actId="478"/>
          <ac:spMkLst>
            <pc:docMk/>
            <pc:sldMk cId="206981177" sldId="1287"/>
            <ac:spMk id="2" creationId="{1C118AAF-AC14-62A2-F767-75E2696BDEE9}"/>
          </ac:spMkLst>
        </pc:spChg>
        <pc:spChg chg="mod">
          <ac:chgData name="xingyan chen" userId="8821e5586c392445" providerId="LiveId" clId="{9417102F-2751-4CD6-B05F-E9312A27F250}" dt="2024-11-06T08:07:51.741" v="316" actId="1038"/>
          <ac:spMkLst>
            <pc:docMk/>
            <pc:sldMk cId="206981177" sldId="1287"/>
            <ac:spMk id="7" creationId="{57845088-E7A0-2123-24A5-B3B60B4EB929}"/>
          </ac:spMkLst>
        </pc:spChg>
        <pc:spChg chg="del">
          <ac:chgData name="xingyan chen" userId="8821e5586c392445" providerId="LiveId" clId="{9417102F-2751-4CD6-B05F-E9312A27F250}" dt="2024-11-06T07:28:56.397" v="96" actId="478"/>
          <ac:spMkLst>
            <pc:docMk/>
            <pc:sldMk cId="206981177" sldId="1287"/>
            <ac:spMk id="9" creationId="{8C804032-18E1-766D-C53B-2FAE638807CD}"/>
          </ac:spMkLst>
        </pc:spChg>
        <pc:spChg chg="mod">
          <ac:chgData name="xingyan chen" userId="8821e5586c392445" providerId="LiveId" clId="{9417102F-2751-4CD6-B05F-E9312A27F250}" dt="2024-11-06T08:07:51.741" v="316" actId="1038"/>
          <ac:spMkLst>
            <pc:docMk/>
            <pc:sldMk cId="206981177" sldId="1287"/>
            <ac:spMk id="14" creationId="{A43DC54A-09E1-CFD7-8BF6-ECECD8601CAB}"/>
          </ac:spMkLst>
        </pc:spChg>
        <pc:spChg chg="mod">
          <ac:chgData name="xingyan chen" userId="8821e5586c392445" providerId="LiveId" clId="{9417102F-2751-4CD6-B05F-E9312A27F250}" dt="2024-11-06T08:07:51.741" v="316" actId="1038"/>
          <ac:spMkLst>
            <pc:docMk/>
            <pc:sldMk cId="206981177" sldId="1287"/>
            <ac:spMk id="41" creationId="{7C0A34A2-7155-5121-9E59-992CBE19F547}"/>
          </ac:spMkLst>
        </pc:spChg>
        <pc:spChg chg="mod">
          <ac:chgData name="xingyan chen" userId="8821e5586c392445" providerId="LiveId" clId="{9417102F-2751-4CD6-B05F-E9312A27F250}" dt="2024-11-06T08:07:51.741" v="316" actId="1038"/>
          <ac:spMkLst>
            <pc:docMk/>
            <pc:sldMk cId="206981177" sldId="1287"/>
            <ac:spMk id="46" creationId="{D3C54C4E-5937-1167-6784-80CA5507527E}"/>
          </ac:spMkLst>
        </pc:spChg>
        <pc:spChg chg="mod">
          <ac:chgData name="xingyan chen" userId="8821e5586c392445" providerId="LiveId" clId="{9417102F-2751-4CD6-B05F-E9312A27F250}" dt="2024-11-06T08:07:51.741" v="316" actId="1038"/>
          <ac:spMkLst>
            <pc:docMk/>
            <pc:sldMk cId="206981177" sldId="1287"/>
            <ac:spMk id="50" creationId="{FDE2A7AE-A9CD-4058-AF7C-C39CD0CF5F6B}"/>
          </ac:spMkLst>
        </pc:spChg>
        <pc:spChg chg="del">
          <ac:chgData name="xingyan chen" userId="8821e5586c392445" providerId="LiveId" clId="{9417102F-2751-4CD6-B05F-E9312A27F250}" dt="2024-11-06T07:28:56.397" v="96" actId="478"/>
          <ac:spMkLst>
            <pc:docMk/>
            <pc:sldMk cId="206981177" sldId="1287"/>
            <ac:spMk id="51" creationId="{119D2D1A-1753-9EF7-F092-9D11EB7D0347}"/>
          </ac:spMkLst>
        </pc:spChg>
        <pc:spChg chg="del">
          <ac:chgData name="xingyan chen" userId="8821e5586c392445" providerId="LiveId" clId="{9417102F-2751-4CD6-B05F-E9312A27F250}" dt="2024-11-06T07:28:56.397" v="96" actId="478"/>
          <ac:spMkLst>
            <pc:docMk/>
            <pc:sldMk cId="206981177" sldId="1287"/>
            <ac:spMk id="52" creationId="{C1A4425E-B11E-2E1C-C5F7-A9B34ABBC4ED}"/>
          </ac:spMkLst>
        </pc:spChg>
        <pc:spChg chg="del">
          <ac:chgData name="xingyan chen" userId="8821e5586c392445" providerId="LiveId" clId="{9417102F-2751-4CD6-B05F-E9312A27F250}" dt="2024-11-06T07:28:56.397" v="96" actId="478"/>
          <ac:spMkLst>
            <pc:docMk/>
            <pc:sldMk cId="206981177" sldId="1287"/>
            <ac:spMk id="53" creationId="{214C1B1C-9802-4477-B514-1F58E3E920E5}"/>
          </ac:spMkLst>
        </pc:spChg>
        <pc:spChg chg="del">
          <ac:chgData name="xingyan chen" userId="8821e5586c392445" providerId="LiveId" clId="{9417102F-2751-4CD6-B05F-E9312A27F250}" dt="2024-11-06T07:28:56.397" v="96" actId="478"/>
          <ac:spMkLst>
            <pc:docMk/>
            <pc:sldMk cId="206981177" sldId="1287"/>
            <ac:spMk id="54" creationId="{FE7F7675-383D-D08F-DECB-AFA7AD888047}"/>
          </ac:spMkLst>
        </pc:spChg>
        <pc:spChg chg="mod">
          <ac:chgData name="xingyan chen" userId="8821e5586c392445" providerId="LiveId" clId="{9417102F-2751-4CD6-B05F-E9312A27F250}" dt="2024-11-06T08:07:51.741" v="316" actId="1038"/>
          <ac:spMkLst>
            <pc:docMk/>
            <pc:sldMk cId="206981177" sldId="1287"/>
            <ac:spMk id="57" creationId="{186DB8B1-B7B8-3557-E5C7-AD2AFD6C9CF9}"/>
          </ac:spMkLst>
        </pc:spChg>
        <pc:spChg chg="del">
          <ac:chgData name="xingyan chen" userId="8821e5586c392445" providerId="LiveId" clId="{9417102F-2751-4CD6-B05F-E9312A27F250}" dt="2024-11-06T07:28:56.397" v="96" actId="478"/>
          <ac:spMkLst>
            <pc:docMk/>
            <pc:sldMk cId="206981177" sldId="1287"/>
            <ac:spMk id="58" creationId="{4E0317C5-7151-3F23-E895-84DE6BF9F802}"/>
          </ac:spMkLst>
        </pc:spChg>
        <pc:spChg chg="mod">
          <ac:chgData name="xingyan chen" userId="8821e5586c392445" providerId="LiveId" clId="{9417102F-2751-4CD6-B05F-E9312A27F250}" dt="2024-11-06T08:07:51.741" v="316" actId="1038"/>
          <ac:spMkLst>
            <pc:docMk/>
            <pc:sldMk cId="206981177" sldId="1287"/>
            <ac:spMk id="59" creationId="{FD57DB0D-26F9-A088-51EE-DC3360A7C20B}"/>
          </ac:spMkLst>
        </pc:spChg>
        <pc:picChg chg="del">
          <ac:chgData name="xingyan chen" userId="8821e5586c392445" providerId="LiveId" clId="{9417102F-2751-4CD6-B05F-E9312A27F250}" dt="2024-11-06T07:28:58.828" v="97" actId="478"/>
          <ac:picMkLst>
            <pc:docMk/>
            <pc:sldMk cId="206981177" sldId="1287"/>
            <ac:picMk id="5" creationId="{E7D5E5B6-B56B-578D-656F-2ADAEC0D7F65}"/>
          </ac:picMkLst>
        </pc:picChg>
        <pc:picChg chg="add mod">
          <ac:chgData name="xingyan chen" userId="8821e5586c392445" providerId="LiveId" clId="{9417102F-2751-4CD6-B05F-E9312A27F250}" dt="2024-11-06T08:08:45.217" v="328" actId="1076"/>
          <ac:picMkLst>
            <pc:docMk/>
            <pc:sldMk cId="206981177" sldId="1287"/>
            <ac:picMk id="6" creationId="{4DB7175C-5E1F-86AC-F08A-B5CDDE7513A2}"/>
          </ac:picMkLst>
        </pc:picChg>
        <pc:picChg chg="add mod">
          <ac:chgData name="xingyan chen" userId="8821e5586c392445" providerId="LiveId" clId="{9417102F-2751-4CD6-B05F-E9312A27F250}" dt="2024-11-06T08:08:41.480" v="327" actId="14861"/>
          <ac:picMkLst>
            <pc:docMk/>
            <pc:sldMk cId="206981177" sldId="1287"/>
            <ac:picMk id="10" creationId="{8738332C-9C3A-9785-5C48-D402F39C0EDC}"/>
          </ac:picMkLst>
        </pc:picChg>
        <pc:cxnChg chg="add mod">
          <ac:chgData name="xingyan chen" userId="8821e5586c392445" providerId="LiveId" clId="{9417102F-2751-4CD6-B05F-E9312A27F250}" dt="2024-11-06T08:09:01.002" v="333" actId="14100"/>
          <ac:cxnSpMkLst>
            <pc:docMk/>
            <pc:sldMk cId="206981177" sldId="1287"/>
            <ac:cxnSpMk id="11" creationId="{7A4A5016-5620-6D1D-49A8-1B8D81714358}"/>
          </ac:cxnSpMkLst>
        </pc:cxnChg>
        <pc:cxnChg chg="add mod">
          <ac:chgData name="xingyan chen" userId="8821e5586c392445" providerId="LiveId" clId="{9417102F-2751-4CD6-B05F-E9312A27F250}" dt="2024-11-06T08:09:03.273" v="334" actId="14100"/>
          <ac:cxnSpMkLst>
            <pc:docMk/>
            <pc:sldMk cId="206981177" sldId="1287"/>
            <ac:cxnSpMk id="12" creationId="{B39634A6-C85F-C6E4-1AD8-4BFD2D1ECCFA}"/>
          </ac:cxnSpMkLst>
        </pc:cxnChg>
      </pc:sldChg>
      <pc:sldChg chg="addSp delSp modSp add mod">
        <pc:chgData name="xingyan chen" userId="8821e5586c392445" providerId="LiveId" clId="{9417102F-2751-4CD6-B05F-E9312A27F250}" dt="2024-11-06T07:48:49.112" v="164" actId="1076"/>
        <pc:sldMkLst>
          <pc:docMk/>
          <pc:sldMk cId="4214909536" sldId="1288"/>
        </pc:sldMkLst>
        <pc:spChg chg="mod">
          <ac:chgData name="xingyan chen" userId="8821e5586c392445" providerId="LiveId" clId="{9417102F-2751-4CD6-B05F-E9312A27F250}" dt="2024-11-06T07:33:32.877" v="132" actId="108"/>
          <ac:spMkLst>
            <pc:docMk/>
            <pc:sldMk cId="4214909536" sldId="1288"/>
            <ac:spMk id="51" creationId="{D290061C-9A39-EFBF-7005-6BD20426905A}"/>
          </ac:spMkLst>
        </pc:spChg>
        <pc:spChg chg="mod">
          <ac:chgData name="xingyan chen" userId="8821e5586c392445" providerId="LiveId" clId="{9417102F-2751-4CD6-B05F-E9312A27F250}" dt="2024-11-06T07:33:30.286" v="131" actId="108"/>
          <ac:spMkLst>
            <pc:docMk/>
            <pc:sldMk cId="4214909536" sldId="1288"/>
            <ac:spMk id="52" creationId="{86E70463-9E36-71D5-E562-1A6B128B6562}"/>
          </ac:spMkLst>
        </pc:spChg>
        <pc:picChg chg="del">
          <ac:chgData name="xingyan chen" userId="8821e5586c392445" providerId="LiveId" clId="{9417102F-2751-4CD6-B05F-E9312A27F250}" dt="2024-11-06T07:45:15.161" v="135" actId="478"/>
          <ac:picMkLst>
            <pc:docMk/>
            <pc:sldMk cId="4214909536" sldId="1288"/>
            <ac:picMk id="5" creationId="{A0D7D076-7014-CCF8-1130-F01DEB935DFB}"/>
          </ac:picMkLst>
        </pc:picChg>
        <pc:picChg chg="add del mod">
          <ac:chgData name="xingyan chen" userId="8821e5586c392445" providerId="LiveId" clId="{9417102F-2751-4CD6-B05F-E9312A27F250}" dt="2024-11-06T07:45:26.638" v="143" actId="22"/>
          <ac:picMkLst>
            <pc:docMk/>
            <pc:sldMk cId="4214909536" sldId="1288"/>
            <ac:picMk id="8" creationId="{7DC14CFE-8FA2-FE72-9999-7102E0C0F585}"/>
          </ac:picMkLst>
        </pc:picChg>
        <pc:picChg chg="add mod">
          <ac:chgData name="xingyan chen" userId="8821e5586c392445" providerId="LiveId" clId="{9417102F-2751-4CD6-B05F-E9312A27F250}" dt="2024-11-06T07:48:49.112" v="164" actId="1076"/>
          <ac:picMkLst>
            <pc:docMk/>
            <pc:sldMk cId="4214909536" sldId="1288"/>
            <ac:picMk id="11" creationId="{BCBD7384-B50B-0D7C-CAFE-2E0E8378E9DF}"/>
          </ac:picMkLst>
        </pc:picChg>
        <pc:picChg chg="del">
          <ac:chgData name="xingyan chen" userId="8821e5586c392445" providerId="LiveId" clId="{9417102F-2751-4CD6-B05F-E9312A27F250}" dt="2024-11-06T07:48:19.265" v="153" actId="478"/>
          <ac:picMkLst>
            <pc:docMk/>
            <pc:sldMk cId="4214909536" sldId="1288"/>
            <ac:picMk id="13" creationId="{7035DFD6-9D34-8FA3-706B-3877DD37F9C6}"/>
          </ac:picMkLst>
        </pc:picChg>
        <pc:picChg chg="add mod">
          <ac:chgData name="xingyan chen" userId="8821e5586c392445" providerId="LiveId" clId="{9417102F-2751-4CD6-B05F-E9312A27F250}" dt="2024-11-06T07:48:46.879" v="163" actId="14861"/>
          <ac:picMkLst>
            <pc:docMk/>
            <pc:sldMk cId="4214909536" sldId="1288"/>
            <ac:picMk id="15" creationId="{B49E0C0E-9744-08E8-3BA4-6A6916488D85}"/>
          </ac:picMkLst>
        </pc:picChg>
        <pc:cxnChg chg="mod">
          <ac:chgData name="xingyan chen" userId="8821e5586c392445" providerId="LiveId" clId="{9417102F-2751-4CD6-B05F-E9312A27F250}" dt="2024-11-06T07:48:49.112" v="164" actId="1076"/>
          <ac:cxnSpMkLst>
            <pc:docMk/>
            <pc:sldMk cId="4214909536" sldId="1288"/>
            <ac:cxnSpMk id="16" creationId="{CE414C8C-2032-E224-5288-4BB5596C5478}"/>
          </ac:cxnSpMkLst>
        </pc:cxnChg>
        <pc:cxnChg chg="mod">
          <ac:chgData name="xingyan chen" userId="8821e5586c392445" providerId="LiveId" clId="{9417102F-2751-4CD6-B05F-E9312A27F250}" dt="2024-11-06T07:48:43.351" v="162" actId="1076"/>
          <ac:cxnSpMkLst>
            <pc:docMk/>
            <pc:sldMk cId="4214909536" sldId="1288"/>
            <ac:cxnSpMk id="19" creationId="{194909EA-0074-D13B-ABAF-86B20C5E1526}"/>
          </ac:cxnSpMkLst>
        </pc:cxnChg>
      </pc:sldChg>
      <pc:sldChg chg="addSp delSp modSp add mod">
        <pc:chgData name="xingyan chen" userId="8821e5586c392445" providerId="LiveId" clId="{9417102F-2751-4CD6-B05F-E9312A27F250}" dt="2024-11-06T07:54:05.934" v="193" actId="14100"/>
        <pc:sldMkLst>
          <pc:docMk/>
          <pc:sldMk cId="2732615145" sldId="1289"/>
        </pc:sldMkLst>
        <pc:spChg chg="mod">
          <ac:chgData name="xingyan chen" userId="8821e5586c392445" providerId="LiveId" clId="{9417102F-2751-4CD6-B05F-E9312A27F250}" dt="2024-11-06T07:48:57.530" v="167" actId="108"/>
          <ac:spMkLst>
            <pc:docMk/>
            <pc:sldMk cId="2732615145" sldId="1289"/>
            <ac:spMk id="52" creationId="{A1CAC8B8-B5FD-8CDB-0B0D-B0C2E77AD3D4}"/>
          </ac:spMkLst>
        </pc:spChg>
        <pc:spChg chg="mod">
          <ac:chgData name="xingyan chen" userId="8821e5586c392445" providerId="LiveId" clId="{9417102F-2751-4CD6-B05F-E9312A27F250}" dt="2024-11-06T07:48:55.032" v="166" actId="108"/>
          <ac:spMkLst>
            <pc:docMk/>
            <pc:sldMk cId="2732615145" sldId="1289"/>
            <ac:spMk id="53" creationId="{B5AA20C4-0CA5-E9C7-FE7E-51808CA07998}"/>
          </ac:spMkLst>
        </pc:spChg>
        <pc:picChg chg="add mod">
          <ac:chgData name="xingyan chen" userId="8821e5586c392445" providerId="LiveId" clId="{9417102F-2751-4CD6-B05F-E9312A27F250}" dt="2024-11-06T07:54:04.063" v="191" actId="14100"/>
          <ac:picMkLst>
            <pc:docMk/>
            <pc:sldMk cId="2732615145" sldId="1289"/>
            <ac:picMk id="7" creationId="{CA37B80D-A6EC-4662-47BE-8A8E2E854F2A}"/>
          </ac:picMkLst>
        </pc:picChg>
        <pc:picChg chg="del">
          <ac:chgData name="xingyan chen" userId="8821e5586c392445" providerId="LiveId" clId="{9417102F-2751-4CD6-B05F-E9312A27F250}" dt="2024-11-06T07:52:40.020" v="170" actId="478"/>
          <ac:picMkLst>
            <pc:docMk/>
            <pc:sldMk cId="2732615145" sldId="1289"/>
            <ac:picMk id="11" creationId="{276AEBE0-34D9-CE23-BB1B-AD8602743807}"/>
          </ac:picMkLst>
        </pc:picChg>
        <pc:picChg chg="add mod">
          <ac:chgData name="xingyan chen" userId="8821e5586c392445" providerId="LiveId" clId="{9417102F-2751-4CD6-B05F-E9312A27F250}" dt="2024-11-06T07:54:05.934" v="193" actId="14100"/>
          <ac:picMkLst>
            <pc:docMk/>
            <pc:sldMk cId="2732615145" sldId="1289"/>
            <ac:picMk id="12" creationId="{F7960819-C303-26ED-D26C-6416C87FD5AD}"/>
          </ac:picMkLst>
        </pc:picChg>
        <pc:picChg chg="del">
          <ac:chgData name="xingyan chen" userId="8821e5586c392445" providerId="LiveId" clId="{9417102F-2751-4CD6-B05F-E9312A27F250}" dt="2024-11-06T07:53:02.331" v="178" actId="478"/>
          <ac:picMkLst>
            <pc:docMk/>
            <pc:sldMk cId="2732615145" sldId="1289"/>
            <ac:picMk id="15" creationId="{8AFBD015-FF7E-449E-2BB5-9483BA83734D}"/>
          </ac:picMkLst>
        </pc:picChg>
        <pc:cxnChg chg="mod">
          <ac:chgData name="xingyan chen" userId="8821e5586c392445" providerId="LiveId" clId="{9417102F-2751-4CD6-B05F-E9312A27F250}" dt="2024-11-06T07:54:04.063" v="191" actId="14100"/>
          <ac:cxnSpMkLst>
            <pc:docMk/>
            <pc:sldMk cId="2732615145" sldId="1289"/>
            <ac:cxnSpMk id="16" creationId="{083786E0-4595-D07F-1EA0-E0D13645022C}"/>
          </ac:cxnSpMkLst>
        </pc:cxnChg>
        <pc:cxnChg chg="mod">
          <ac:chgData name="xingyan chen" userId="8821e5586c392445" providerId="LiveId" clId="{9417102F-2751-4CD6-B05F-E9312A27F250}" dt="2024-11-06T07:54:05.934" v="193" actId="14100"/>
          <ac:cxnSpMkLst>
            <pc:docMk/>
            <pc:sldMk cId="2732615145" sldId="1289"/>
            <ac:cxnSpMk id="19" creationId="{E39B2434-5FDA-8B84-DC40-33B02A4BF319}"/>
          </ac:cxnSpMkLst>
        </pc:cxnChg>
      </pc:sldChg>
      <pc:sldChg chg="addSp delSp modSp add mod">
        <pc:chgData name="xingyan chen" userId="8821e5586c392445" providerId="LiveId" clId="{9417102F-2751-4CD6-B05F-E9312A27F250}" dt="2024-11-06T08:08:51.648" v="329"/>
        <pc:sldMkLst>
          <pc:docMk/>
          <pc:sldMk cId="1132666762" sldId="1290"/>
        </pc:sldMkLst>
        <pc:spChg chg="mod">
          <ac:chgData name="xingyan chen" userId="8821e5586c392445" providerId="LiveId" clId="{9417102F-2751-4CD6-B05F-E9312A27F250}" dt="2024-11-06T07:54:18.480" v="196" actId="108"/>
          <ac:spMkLst>
            <pc:docMk/>
            <pc:sldMk cId="1132666762" sldId="1290"/>
            <ac:spMk id="53" creationId="{12EDBF61-1854-92BE-658C-2C39CEEEC967}"/>
          </ac:spMkLst>
        </pc:spChg>
        <pc:spChg chg="mod">
          <ac:chgData name="xingyan chen" userId="8821e5586c392445" providerId="LiveId" clId="{9417102F-2751-4CD6-B05F-E9312A27F250}" dt="2024-11-06T07:54:15.535" v="195" actId="108"/>
          <ac:spMkLst>
            <pc:docMk/>
            <pc:sldMk cId="1132666762" sldId="1290"/>
            <ac:spMk id="54" creationId="{C9A01C94-F667-DC79-22C2-0DF1A94DF14C}"/>
          </ac:spMkLst>
        </pc:spChg>
        <pc:picChg chg="add mod">
          <ac:chgData name="xingyan chen" userId="8821e5586c392445" providerId="LiveId" clId="{9417102F-2751-4CD6-B05F-E9312A27F250}" dt="2024-11-06T08:01:46.592" v="216" actId="14100"/>
          <ac:picMkLst>
            <pc:docMk/>
            <pc:sldMk cId="1132666762" sldId="1290"/>
            <ac:picMk id="5" creationId="{E2413719-0D63-0C3E-D39A-8091C7452827}"/>
          </ac:picMkLst>
        </pc:picChg>
        <pc:picChg chg="del">
          <ac:chgData name="xingyan chen" userId="8821e5586c392445" providerId="LiveId" clId="{9417102F-2751-4CD6-B05F-E9312A27F250}" dt="2024-11-06T07:54:25.477" v="197" actId="478"/>
          <ac:picMkLst>
            <pc:docMk/>
            <pc:sldMk cId="1132666762" sldId="1290"/>
            <ac:picMk id="7" creationId="{9391D717-9B48-F21D-3375-ED65E7FFE61B}"/>
          </ac:picMkLst>
        </pc:picChg>
        <pc:picChg chg="add mod">
          <ac:chgData name="xingyan chen" userId="8821e5586c392445" providerId="LiveId" clId="{9417102F-2751-4CD6-B05F-E9312A27F250}" dt="2024-11-06T08:01:48.801" v="217" actId="14100"/>
          <ac:picMkLst>
            <pc:docMk/>
            <pc:sldMk cId="1132666762" sldId="1290"/>
            <ac:picMk id="8" creationId="{C7A783E4-4D38-4ECA-D416-1F4872E3BC6A}"/>
          </ac:picMkLst>
        </pc:picChg>
        <pc:picChg chg="del">
          <ac:chgData name="xingyan chen" userId="8821e5586c392445" providerId="LiveId" clId="{9417102F-2751-4CD6-B05F-E9312A27F250}" dt="2024-11-06T07:54:25.477" v="197" actId="478"/>
          <ac:picMkLst>
            <pc:docMk/>
            <pc:sldMk cId="1132666762" sldId="1290"/>
            <ac:picMk id="12" creationId="{B23E8681-995A-17AB-2A7C-AEB47A42AAD2}"/>
          </ac:picMkLst>
        </pc:picChg>
        <pc:cxnChg chg="mod">
          <ac:chgData name="xingyan chen" userId="8821e5586c392445" providerId="LiveId" clId="{9417102F-2751-4CD6-B05F-E9312A27F250}" dt="2024-11-06T08:01:56.298" v="219" actId="14100"/>
          <ac:cxnSpMkLst>
            <pc:docMk/>
            <pc:sldMk cId="1132666762" sldId="1290"/>
            <ac:cxnSpMk id="16" creationId="{D23EFF4B-232D-2F62-76D8-B80029DC9574}"/>
          </ac:cxnSpMkLst>
        </pc:cxnChg>
        <pc:cxnChg chg="mod">
          <ac:chgData name="xingyan chen" userId="8821e5586c392445" providerId="LiveId" clId="{9417102F-2751-4CD6-B05F-E9312A27F250}" dt="2024-11-06T08:01:54.746" v="218" actId="14100"/>
          <ac:cxnSpMkLst>
            <pc:docMk/>
            <pc:sldMk cId="1132666762" sldId="1290"/>
            <ac:cxnSpMk id="19" creationId="{45AA69B8-691E-F142-2C9E-317464EFC753}"/>
          </ac:cxnSpMkLst>
        </pc:cxnChg>
        <pc:cxnChg chg="add mod">
          <ac:chgData name="xingyan chen" userId="8821e5586c392445" providerId="LiveId" clId="{9417102F-2751-4CD6-B05F-E9312A27F250}" dt="2024-11-06T08:08:51.648" v="329"/>
          <ac:cxnSpMkLst>
            <pc:docMk/>
            <pc:sldMk cId="1132666762" sldId="1290"/>
            <ac:cxnSpMk id="23" creationId="{21844D49-EFB0-4E89-E848-A28943C3A08A}"/>
          </ac:cxnSpMkLst>
        </pc:cxnChg>
        <pc:cxnChg chg="add mod">
          <ac:chgData name="xingyan chen" userId="8821e5586c392445" providerId="LiveId" clId="{9417102F-2751-4CD6-B05F-E9312A27F250}" dt="2024-11-06T08:08:51.648" v="329"/>
          <ac:cxnSpMkLst>
            <pc:docMk/>
            <pc:sldMk cId="1132666762" sldId="1290"/>
            <ac:cxnSpMk id="24" creationId="{9A6409E5-B665-73E3-8FDB-CC0E5EA89AB8}"/>
          </ac:cxnSpMkLst>
        </pc:cxnChg>
      </pc:sldChg>
      <pc:sldChg chg="addSp delSp modSp add mod">
        <pc:chgData name="xingyan chen" userId="8821e5586c392445" providerId="LiveId" clId="{9417102F-2751-4CD6-B05F-E9312A27F250}" dt="2024-11-06T08:34:20.084" v="383" actId="14100"/>
        <pc:sldMkLst>
          <pc:docMk/>
          <pc:sldMk cId="2024512013" sldId="1291"/>
        </pc:sldMkLst>
        <pc:spChg chg="mod">
          <ac:chgData name="xingyan chen" userId="8821e5586c392445" providerId="LiveId" clId="{9417102F-2751-4CD6-B05F-E9312A27F250}" dt="2024-11-06T08:09:33.357" v="337" actId="108"/>
          <ac:spMkLst>
            <pc:docMk/>
            <pc:sldMk cId="2024512013" sldId="1291"/>
            <ac:spMk id="41" creationId="{5B941F42-8FEA-13E8-261D-B3B5F993166F}"/>
          </ac:spMkLst>
        </pc:spChg>
        <pc:spChg chg="mod">
          <ac:chgData name="xingyan chen" userId="8821e5586c392445" providerId="LiveId" clId="{9417102F-2751-4CD6-B05F-E9312A27F250}" dt="2024-11-06T08:09:30.165" v="336" actId="108"/>
          <ac:spMkLst>
            <pc:docMk/>
            <pc:sldMk cId="2024512013" sldId="1291"/>
            <ac:spMk id="46" creationId="{D6C3F511-2F76-76FC-EB6D-10C01182913C}"/>
          </ac:spMkLst>
        </pc:spChg>
        <pc:picChg chg="del">
          <ac:chgData name="xingyan chen" userId="8821e5586c392445" providerId="LiveId" clId="{9417102F-2751-4CD6-B05F-E9312A27F250}" dt="2024-11-06T08:31:26.430" v="362" actId="478"/>
          <ac:picMkLst>
            <pc:docMk/>
            <pc:sldMk cId="2024512013" sldId="1291"/>
            <ac:picMk id="6" creationId="{597B1E00-D8EF-6B85-9B5B-6AFD16ABE119}"/>
          </ac:picMkLst>
        </pc:picChg>
        <pc:picChg chg="add mod">
          <ac:chgData name="xingyan chen" userId="8821e5586c392445" providerId="LiveId" clId="{9417102F-2751-4CD6-B05F-E9312A27F250}" dt="2024-11-06T08:34:14.012" v="380" actId="14100"/>
          <ac:picMkLst>
            <pc:docMk/>
            <pc:sldMk cId="2024512013" sldId="1291"/>
            <ac:picMk id="8" creationId="{0A2E66D2-D645-50F1-78A2-75298D249E17}"/>
          </ac:picMkLst>
        </pc:picChg>
        <pc:picChg chg="del">
          <ac:chgData name="xingyan chen" userId="8821e5586c392445" providerId="LiveId" clId="{9417102F-2751-4CD6-B05F-E9312A27F250}" dt="2024-11-06T08:33:54.712" v="371" actId="478"/>
          <ac:picMkLst>
            <pc:docMk/>
            <pc:sldMk cId="2024512013" sldId="1291"/>
            <ac:picMk id="10" creationId="{B769BE36-CE2E-9080-0FED-FE9267C3029D}"/>
          </ac:picMkLst>
        </pc:picChg>
        <pc:picChg chg="add mod">
          <ac:chgData name="xingyan chen" userId="8821e5586c392445" providerId="LiveId" clId="{9417102F-2751-4CD6-B05F-E9312A27F250}" dt="2024-11-06T08:34:18.060" v="382" actId="14100"/>
          <ac:picMkLst>
            <pc:docMk/>
            <pc:sldMk cId="2024512013" sldId="1291"/>
            <ac:picMk id="16" creationId="{7DFCE32F-13E8-0822-DC02-E573AB342FE0}"/>
          </ac:picMkLst>
        </pc:picChg>
        <pc:cxnChg chg="mod">
          <ac:chgData name="xingyan chen" userId="8821e5586c392445" providerId="LiveId" clId="{9417102F-2751-4CD6-B05F-E9312A27F250}" dt="2024-11-06T08:34:14.012" v="380" actId="14100"/>
          <ac:cxnSpMkLst>
            <pc:docMk/>
            <pc:sldMk cId="2024512013" sldId="1291"/>
            <ac:cxnSpMk id="11" creationId="{DA2886F8-68F9-0A03-77FD-7DC89B923EB7}"/>
          </ac:cxnSpMkLst>
        </pc:cxnChg>
        <pc:cxnChg chg="mod">
          <ac:chgData name="xingyan chen" userId="8821e5586c392445" providerId="LiveId" clId="{9417102F-2751-4CD6-B05F-E9312A27F250}" dt="2024-11-06T08:34:20.084" v="383" actId="14100"/>
          <ac:cxnSpMkLst>
            <pc:docMk/>
            <pc:sldMk cId="2024512013" sldId="1291"/>
            <ac:cxnSpMk id="12" creationId="{B81EEF2A-DC5B-A659-9C6C-603F6D5FE39C}"/>
          </ac:cxnSpMkLst>
        </pc:cxnChg>
      </pc:sldChg>
      <pc:sldChg chg="addSp delSp modSp add mod">
        <pc:chgData name="xingyan chen" userId="8821e5586c392445" providerId="LiveId" clId="{9417102F-2751-4CD6-B05F-E9312A27F250}" dt="2024-11-06T08:37:07.791" v="401" actId="1076"/>
        <pc:sldMkLst>
          <pc:docMk/>
          <pc:sldMk cId="87632583" sldId="1292"/>
        </pc:sldMkLst>
        <pc:spChg chg="mod">
          <ac:chgData name="xingyan chen" userId="8821e5586c392445" providerId="LiveId" clId="{9417102F-2751-4CD6-B05F-E9312A27F250}" dt="2024-11-06T08:14:06.091" v="360" actId="108"/>
          <ac:spMkLst>
            <pc:docMk/>
            <pc:sldMk cId="87632583" sldId="1292"/>
            <ac:spMk id="46" creationId="{E8779522-4206-9F7C-D6D6-E2051F90BEC2}"/>
          </ac:spMkLst>
        </pc:spChg>
        <pc:spChg chg="mod">
          <ac:chgData name="xingyan chen" userId="8821e5586c392445" providerId="LiveId" clId="{9417102F-2751-4CD6-B05F-E9312A27F250}" dt="2024-11-06T08:13:02.730" v="354" actId="108"/>
          <ac:spMkLst>
            <pc:docMk/>
            <pc:sldMk cId="87632583" sldId="1292"/>
            <ac:spMk id="50" creationId="{3D4B5855-3E34-7961-B7D1-0A77B4E6B3A4}"/>
          </ac:spMkLst>
        </pc:spChg>
        <pc:picChg chg="del">
          <ac:chgData name="xingyan chen" userId="8821e5586c392445" providerId="LiveId" clId="{9417102F-2751-4CD6-B05F-E9312A27F250}" dt="2024-11-06T08:35:29.621" v="384" actId="478"/>
          <ac:picMkLst>
            <pc:docMk/>
            <pc:sldMk cId="87632583" sldId="1292"/>
            <ac:picMk id="6" creationId="{EEC61D86-A691-34E8-1683-F360E50FA586}"/>
          </ac:picMkLst>
        </pc:picChg>
        <pc:picChg chg="add mod">
          <ac:chgData name="xingyan chen" userId="8821e5586c392445" providerId="LiveId" clId="{9417102F-2751-4CD6-B05F-E9312A27F250}" dt="2024-11-06T08:37:07.791" v="401" actId="1076"/>
          <ac:picMkLst>
            <pc:docMk/>
            <pc:sldMk cId="87632583" sldId="1292"/>
            <ac:picMk id="8" creationId="{BF0706A1-C09B-A191-88F6-1277CC328DB0}"/>
          </ac:picMkLst>
        </pc:picChg>
        <pc:picChg chg="del">
          <ac:chgData name="xingyan chen" userId="8821e5586c392445" providerId="LiveId" clId="{9417102F-2751-4CD6-B05F-E9312A27F250}" dt="2024-11-06T08:36:37.479" v="391" actId="478"/>
          <ac:picMkLst>
            <pc:docMk/>
            <pc:sldMk cId="87632583" sldId="1292"/>
            <ac:picMk id="10" creationId="{F3C14D2D-B413-1376-7C7F-0F5ED759E7D8}"/>
          </ac:picMkLst>
        </pc:picChg>
        <pc:picChg chg="add mod">
          <ac:chgData name="xingyan chen" userId="8821e5586c392445" providerId="LiveId" clId="{9417102F-2751-4CD6-B05F-E9312A27F250}" dt="2024-11-06T08:37:06.456" v="400" actId="1076"/>
          <ac:picMkLst>
            <pc:docMk/>
            <pc:sldMk cId="87632583" sldId="1292"/>
            <ac:picMk id="15" creationId="{B7374D30-BCF7-CCB8-5D40-F507DF1C2C60}"/>
          </ac:picMkLst>
        </pc:picChg>
        <pc:cxnChg chg="mod">
          <ac:chgData name="xingyan chen" userId="8821e5586c392445" providerId="LiveId" clId="{9417102F-2751-4CD6-B05F-E9312A27F250}" dt="2024-11-06T08:37:07.791" v="401" actId="1076"/>
          <ac:cxnSpMkLst>
            <pc:docMk/>
            <pc:sldMk cId="87632583" sldId="1292"/>
            <ac:cxnSpMk id="11" creationId="{39BD9660-9E44-8826-5A2C-ACE9A1D94250}"/>
          </ac:cxnSpMkLst>
        </pc:cxnChg>
        <pc:cxnChg chg="mod">
          <ac:chgData name="xingyan chen" userId="8821e5586c392445" providerId="LiveId" clId="{9417102F-2751-4CD6-B05F-E9312A27F250}" dt="2024-11-06T08:37:06.456" v="400" actId="1076"/>
          <ac:cxnSpMkLst>
            <pc:docMk/>
            <pc:sldMk cId="87632583" sldId="1292"/>
            <ac:cxnSpMk id="12" creationId="{6672C01F-BAC7-9A5A-E639-561EB742F769}"/>
          </ac:cxnSpMkLst>
        </pc:cxnChg>
      </pc:sldChg>
      <pc:sldChg chg="addSp delSp modSp add mod">
        <pc:chgData name="xingyan chen" userId="8821e5586c392445" providerId="LiveId" clId="{9417102F-2751-4CD6-B05F-E9312A27F250}" dt="2024-11-06T08:38:52.279" v="416" actId="14861"/>
        <pc:sldMkLst>
          <pc:docMk/>
          <pc:sldMk cId="3288472997" sldId="1293"/>
        </pc:sldMkLst>
        <pc:spChg chg="mod">
          <ac:chgData name="xingyan chen" userId="8821e5586c392445" providerId="LiveId" clId="{9417102F-2751-4CD6-B05F-E9312A27F250}" dt="2024-11-06T08:14:10.395" v="361" actId="108"/>
          <ac:spMkLst>
            <pc:docMk/>
            <pc:sldMk cId="3288472997" sldId="1293"/>
            <ac:spMk id="46" creationId="{47AD41A6-146F-9BE2-93D0-C95A63A2BD20}"/>
          </ac:spMkLst>
        </pc:spChg>
        <pc:spChg chg="mod">
          <ac:chgData name="xingyan chen" userId="8821e5586c392445" providerId="LiveId" clId="{9417102F-2751-4CD6-B05F-E9312A27F250}" dt="2024-11-06T08:13:08.096" v="355" actId="108"/>
          <ac:spMkLst>
            <pc:docMk/>
            <pc:sldMk cId="3288472997" sldId="1293"/>
            <ac:spMk id="57" creationId="{B461BBBF-213B-D8DE-A3CF-4501F3DC65D7}"/>
          </ac:spMkLst>
        </pc:spChg>
        <pc:picChg chg="del">
          <ac:chgData name="xingyan chen" userId="8821e5586c392445" providerId="LiveId" clId="{9417102F-2751-4CD6-B05F-E9312A27F250}" dt="2024-11-06T08:37:36.755" v="402" actId="478"/>
          <ac:picMkLst>
            <pc:docMk/>
            <pc:sldMk cId="3288472997" sldId="1293"/>
            <ac:picMk id="6" creationId="{55F28E81-8407-681E-A805-23CE39D38A43}"/>
          </ac:picMkLst>
        </pc:picChg>
        <pc:picChg chg="add mod">
          <ac:chgData name="xingyan chen" userId="8821e5586c392445" providerId="LiveId" clId="{9417102F-2751-4CD6-B05F-E9312A27F250}" dt="2024-11-06T08:38:52.279" v="416" actId="14861"/>
          <ac:picMkLst>
            <pc:docMk/>
            <pc:sldMk cId="3288472997" sldId="1293"/>
            <ac:picMk id="8" creationId="{8B396026-58BA-9E18-43D0-9E75E1DDD295}"/>
          </ac:picMkLst>
        </pc:picChg>
        <pc:picChg chg="del">
          <ac:chgData name="xingyan chen" userId="8821e5586c392445" providerId="LiveId" clId="{9417102F-2751-4CD6-B05F-E9312A27F250}" dt="2024-11-06T08:37:36.755" v="402" actId="478"/>
          <ac:picMkLst>
            <pc:docMk/>
            <pc:sldMk cId="3288472997" sldId="1293"/>
            <ac:picMk id="10" creationId="{759F69D7-ABA8-958D-F98B-8FE5CAE686EB}"/>
          </ac:picMkLst>
        </pc:picChg>
        <pc:cxnChg chg="del mod">
          <ac:chgData name="xingyan chen" userId="8821e5586c392445" providerId="LiveId" clId="{9417102F-2751-4CD6-B05F-E9312A27F250}" dt="2024-11-06T08:38:39.107" v="411" actId="478"/>
          <ac:cxnSpMkLst>
            <pc:docMk/>
            <pc:sldMk cId="3288472997" sldId="1293"/>
            <ac:cxnSpMk id="11" creationId="{78C3E630-75F8-1502-94F0-A33D12D4E3B3}"/>
          </ac:cxnSpMkLst>
        </pc:cxnChg>
        <pc:cxnChg chg="mod">
          <ac:chgData name="xingyan chen" userId="8821e5586c392445" providerId="LiveId" clId="{9417102F-2751-4CD6-B05F-E9312A27F250}" dt="2024-11-06T08:38:49.018" v="415" actId="14100"/>
          <ac:cxnSpMkLst>
            <pc:docMk/>
            <pc:sldMk cId="3288472997" sldId="1293"/>
            <ac:cxnSpMk id="12" creationId="{D5E3162F-585B-6997-1CAD-17F912ED3C38}"/>
          </ac:cxnSpMkLst>
        </pc:cxnChg>
      </pc:sldChg>
      <pc:sldChg chg="addSp delSp modSp add mod">
        <pc:chgData name="xingyan chen" userId="8821e5586c392445" providerId="LiveId" clId="{9417102F-2751-4CD6-B05F-E9312A27F250}" dt="2024-11-14T07:28:38.948" v="5970" actId="1076"/>
        <pc:sldMkLst>
          <pc:docMk/>
          <pc:sldMk cId="892361302" sldId="1294"/>
        </pc:sldMkLst>
        <pc:spChg chg="add mod">
          <ac:chgData name="xingyan chen" userId="8821e5586c392445" providerId="LiveId" clId="{9417102F-2751-4CD6-B05F-E9312A27F250}" dt="2024-11-06T09:04:29.390" v="485" actId="552"/>
          <ac:spMkLst>
            <pc:docMk/>
            <pc:sldMk cId="892361302" sldId="1294"/>
            <ac:spMk id="3" creationId="{D53A102E-2221-8DE2-2FFF-7704CE285B52}"/>
          </ac:spMkLst>
        </pc:spChg>
        <pc:spChg chg="add mod">
          <ac:chgData name="xingyan chen" userId="8821e5586c392445" providerId="LiveId" clId="{9417102F-2751-4CD6-B05F-E9312A27F250}" dt="2024-11-06T09:11:07.088" v="606" actId="207"/>
          <ac:spMkLst>
            <pc:docMk/>
            <pc:sldMk cId="892361302" sldId="1294"/>
            <ac:spMk id="7" creationId="{004AC77B-4D4D-D0DC-870A-199995253398}"/>
          </ac:spMkLst>
        </pc:spChg>
        <pc:spChg chg="del">
          <ac:chgData name="xingyan chen" userId="8821e5586c392445" providerId="LiveId" clId="{9417102F-2751-4CD6-B05F-E9312A27F250}" dt="2024-11-06T09:03:57.646" v="466" actId="478"/>
          <ac:spMkLst>
            <pc:docMk/>
            <pc:sldMk cId="892361302" sldId="1294"/>
            <ac:spMk id="8" creationId="{EFBE5A1D-C318-39AF-1BA0-6A21E1A13C74}"/>
          </ac:spMkLst>
        </pc:spChg>
        <pc:spChg chg="add mod">
          <ac:chgData name="xingyan chen" userId="8821e5586c392445" providerId="LiveId" clId="{9417102F-2751-4CD6-B05F-E9312A27F250}" dt="2024-11-06T09:10:14.963" v="594" actId="1036"/>
          <ac:spMkLst>
            <pc:docMk/>
            <pc:sldMk cId="892361302" sldId="1294"/>
            <ac:spMk id="9" creationId="{8F8E0C5E-F833-3139-3987-19AEFEB0E26A}"/>
          </ac:spMkLst>
        </pc:spChg>
        <pc:spChg chg="add mod">
          <ac:chgData name="xingyan chen" userId="8821e5586c392445" providerId="LiveId" clId="{9417102F-2751-4CD6-B05F-E9312A27F250}" dt="2024-11-06T09:10:14.963" v="594" actId="1036"/>
          <ac:spMkLst>
            <pc:docMk/>
            <pc:sldMk cId="892361302" sldId="1294"/>
            <ac:spMk id="11" creationId="{3E0BE6B7-884E-4A61-A773-985030C41287}"/>
          </ac:spMkLst>
        </pc:spChg>
        <pc:spChg chg="mod">
          <ac:chgData name="xingyan chen" userId="8821e5586c392445" providerId="LiveId" clId="{9417102F-2751-4CD6-B05F-E9312A27F250}" dt="2024-11-06T09:09:45.221" v="577" actId="14100"/>
          <ac:spMkLst>
            <pc:docMk/>
            <pc:sldMk cId="892361302" sldId="1294"/>
            <ac:spMk id="17" creationId="{7E1A8765-5105-5CB0-30D7-9053498EC01E}"/>
          </ac:spMkLst>
        </pc:spChg>
        <pc:picChg chg="add mod">
          <ac:chgData name="xingyan chen" userId="8821e5586c392445" providerId="LiveId" clId="{9417102F-2751-4CD6-B05F-E9312A27F250}" dt="2024-11-14T07:28:38.948" v="5970" actId="1076"/>
          <ac:picMkLst>
            <pc:docMk/>
            <pc:sldMk cId="892361302" sldId="1294"/>
            <ac:picMk id="2" creationId="{CD9021FD-45BF-E9D7-7743-756D6CA3D81C}"/>
          </ac:picMkLst>
        </pc:picChg>
        <pc:picChg chg="del">
          <ac:chgData name="xingyan chen" userId="8821e5586c392445" providerId="LiveId" clId="{9417102F-2751-4CD6-B05F-E9312A27F250}" dt="2024-11-06T09:03:46.444" v="462" actId="478"/>
          <ac:picMkLst>
            <pc:docMk/>
            <pc:sldMk cId="892361302" sldId="1294"/>
            <ac:picMk id="4" creationId="{00F8BE6A-616D-E2BF-BA94-0F24E2ADCD8E}"/>
          </ac:picMkLst>
        </pc:picChg>
        <pc:picChg chg="del">
          <ac:chgData name="xingyan chen" userId="8821e5586c392445" providerId="LiveId" clId="{9417102F-2751-4CD6-B05F-E9312A27F250}" dt="2024-11-06T09:03:46.444" v="462" actId="478"/>
          <ac:picMkLst>
            <pc:docMk/>
            <pc:sldMk cId="892361302" sldId="1294"/>
            <ac:picMk id="6" creationId="{41D75EA5-C965-5128-2D32-51EA8DF13A01}"/>
          </ac:picMkLst>
        </pc:picChg>
        <pc:picChg chg="add del mod">
          <ac:chgData name="xingyan chen" userId="8821e5586c392445" providerId="LiveId" clId="{9417102F-2751-4CD6-B05F-E9312A27F250}" dt="2024-11-06T09:08:59.515" v="564" actId="478"/>
          <ac:picMkLst>
            <pc:docMk/>
            <pc:sldMk cId="892361302" sldId="1294"/>
            <ac:picMk id="1026" creationId="{659A4FDE-A910-B681-C076-5B273EEBCBEC}"/>
          </ac:picMkLst>
        </pc:picChg>
        <pc:picChg chg="add mod">
          <ac:chgData name="xingyan chen" userId="8821e5586c392445" providerId="LiveId" clId="{9417102F-2751-4CD6-B05F-E9312A27F250}" dt="2024-11-14T07:28:31.462" v="5966" actId="732"/>
          <ac:picMkLst>
            <pc:docMk/>
            <pc:sldMk cId="892361302" sldId="1294"/>
            <ac:picMk id="1028" creationId="{37C60E86-17A7-C390-6D4B-43ED364F0FCF}"/>
          </ac:picMkLst>
        </pc:picChg>
      </pc:sldChg>
      <pc:sldChg chg="addSp delSp modSp add mod modNotesTx">
        <pc:chgData name="xingyan chen" userId="8821e5586c392445" providerId="LiveId" clId="{9417102F-2751-4CD6-B05F-E9312A27F250}" dt="2024-11-14T07:28:22.997" v="5965" actId="1076"/>
        <pc:sldMkLst>
          <pc:docMk/>
          <pc:sldMk cId="3052024777" sldId="1295"/>
        </pc:sldMkLst>
        <pc:spChg chg="add del mod">
          <ac:chgData name="xingyan chen" userId="8821e5586c392445" providerId="LiveId" clId="{9417102F-2751-4CD6-B05F-E9312A27F250}" dt="2024-11-14T06:27:42.159" v="5576" actId="478"/>
          <ac:spMkLst>
            <pc:docMk/>
            <pc:sldMk cId="3052024777" sldId="1295"/>
            <ac:spMk id="2" creationId="{6D16E2D8-BEE7-8916-FC35-F9D6FF81F400}"/>
          </ac:spMkLst>
        </pc:spChg>
        <pc:spChg chg="add">
          <ac:chgData name="xingyan chen" userId="8821e5586c392445" providerId="LiveId" clId="{9417102F-2751-4CD6-B05F-E9312A27F250}" dt="2024-11-06T09:11:45.794" v="615"/>
          <ac:spMkLst>
            <pc:docMk/>
            <pc:sldMk cId="3052024777" sldId="1295"/>
            <ac:spMk id="2" creationId="{DD1A91D2-8025-0766-0ED5-C5F5BC96970B}"/>
          </ac:spMkLst>
        </pc:spChg>
        <pc:spChg chg="add del mod">
          <ac:chgData name="xingyan chen" userId="8821e5586c392445" providerId="LiveId" clId="{9417102F-2751-4CD6-B05F-E9312A27F250}" dt="2024-11-06T09:13:47.737" v="648" actId="478"/>
          <ac:spMkLst>
            <pc:docMk/>
            <pc:sldMk cId="3052024777" sldId="1295"/>
            <ac:spMk id="4" creationId="{B34DEBAD-1C6F-D7AA-DED1-F0315E4D591F}"/>
          </ac:spMkLst>
        </pc:spChg>
        <pc:spChg chg="mod">
          <ac:chgData name="xingyan chen" userId="8821e5586c392445" providerId="LiveId" clId="{9417102F-2751-4CD6-B05F-E9312A27F250}" dt="2024-11-14T06:27:28.543" v="5575" actId="400"/>
          <ac:spMkLst>
            <pc:docMk/>
            <pc:sldMk cId="3052024777" sldId="1295"/>
            <ac:spMk id="7" creationId="{F5DC2876-4F63-BDA2-80B0-E0C37627C738}"/>
          </ac:spMkLst>
        </pc:spChg>
        <pc:spChg chg="mod">
          <ac:chgData name="xingyan chen" userId="8821e5586c392445" providerId="LiveId" clId="{9417102F-2751-4CD6-B05F-E9312A27F250}" dt="2024-11-06T09:11:26.431" v="610" actId="14100"/>
          <ac:spMkLst>
            <pc:docMk/>
            <pc:sldMk cId="3052024777" sldId="1295"/>
            <ac:spMk id="9" creationId="{8CFB0CD6-9BD8-C3F3-21D2-AC244B9C5B6D}"/>
          </ac:spMkLst>
        </pc:spChg>
        <pc:spChg chg="mod">
          <ac:chgData name="xingyan chen" userId="8821e5586c392445" providerId="LiveId" clId="{9417102F-2751-4CD6-B05F-E9312A27F250}" dt="2024-11-14T03:24:27.020" v="5558" actId="20577"/>
          <ac:spMkLst>
            <pc:docMk/>
            <pc:sldMk cId="3052024777" sldId="1295"/>
            <ac:spMk id="11" creationId="{5DFDB358-971E-516E-931D-14898D18FE78}"/>
          </ac:spMkLst>
        </pc:spChg>
        <pc:picChg chg="add mod">
          <ac:chgData name="xingyan chen" userId="8821e5586c392445" providerId="LiveId" clId="{9417102F-2751-4CD6-B05F-E9312A27F250}" dt="2024-11-14T07:28:22.997" v="5965" actId="1076"/>
          <ac:picMkLst>
            <pc:docMk/>
            <pc:sldMk cId="3052024777" sldId="1295"/>
            <ac:picMk id="5" creationId="{6FC27302-30EE-DCC6-ABF3-026B4ED48D85}"/>
          </ac:picMkLst>
        </pc:picChg>
        <pc:picChg chg="mod">
          <ac:chgData name="xingyan chen" userId="8821e5586c392445" providerId="LiveId" clId="{9417102F-2751-4CD6-B05F-E9312A27F250}" dt="2024-11-14T07:28:04.070" v="5956" actId="732"/>
          <ac:picMkLst>
            <pc:docMk/>
            <pc:sldMk cId="3052024777" sldId="1295"/>
            <ac:picMk id="1028" creationId="{720021EE-8054-632B-21C5-51D8AE1F6551}"/>
          </ac:picMkLst>
        </pc:picChg>
        <pc:inkChg chg="add del">
          <ac:chgData name="xingyan chen" userId="8821e5586c392445" providerId="LiveId" clId="{9417102F-2751-4CD6-B05F-E9312A27F250}" dt="2024-11-14T07:27:58.441" v="5955" actId="478"/>
          <ac:inkMkLst>
            <pc:docMk/>
            <pc:sldMk cId="3052024777" sldId="1295"/>
            <ac:inkMk id="4" creationId="{75DB5062-0245-5175-AD0F-CC191F1A877A}"/>
          </ac:inkMkLst>
        </pc:inkChg>
      </pc:sldChg>
      <pc:sldChg chg="addSp delSp modSp add mod ord">
        <pc:chgData name="xingyan chen" userId="8821e5586c392445" providerId="LiveId" clId="{9417102F-2751-4CD6-B05F-E9312A27F250}" dt="2024-11-14T07:28:49.007" v="5972"/>
        <pc:sldMkLst>
          <pc:docMk/>
          <pc:sldMk cId="3547247462" sldId="1296"/>
        </pc:sldMkLst>
        <pc:spChg chg="mod">
          <ac:chgData name="xingyan chen" userId="8821e5586c392445" providerId="LiveId" clId="{9417102F-2751-4CD6-B05F-E9312A27F250}" dt="2024-11-14T07:27:38.411" v="5952" actId="552"/>
          <ac:spMkLst>
            <pc:docMk/>
            <pc:sldMk cId="3547247462" sldId="1296"/>
            <ac:spMk id="7" creationId="{66B5C879-3E4C-3D13-633B-A1226B712951}"/>
          </ac:spMkLst>
        </pc:spChg>
        <pc:spChg chg="mod">
          <ac:chgData name="xingyan chen" userId="8821e5586c392445" providerId="LiveId" clId="{9417102F-2751-4CD6-B05F-E9312A27F250}" dt="2024-11-06T09:15:41.836" v="676" actId="14100"/>
          <ac:spMkLst>
            <pc:docMk/>
            <pc:sldMk cId="3547247462" sldId="1296"/>
            <ac:spMk id="9" creationId="{99100201-8B34-279D-1806-BF766DBEBCF6}"/>
          </ac:spMkLst>
        </pc:spChg>
        <pc:spChg chg="mod">
          <ac:chgData name="xingyan chen" userId="8821e5586c392445" providerId="LiveId" clId="{9417102F-2751-4CD6-B05F-E9312A27F250}" dt="2024-11-06T09:15:56.378" v="678"/>
          <ac:spMkLst>
            <pc:docMk/>
            <pc:sldMk cId="3547247462" sldId="1296"/>
            <ac:spMk id="11" creationId="{520AFE2B-DDBA-9170-B813-5B9629FC31DA}"/>
          </ac:spMkLst>
        </pc:spChg>
        <pc:spChg chg="add mod">
          <ac:chgData name="xingyan chen" userId="8821e5586c392445" providerId="LiveId" clId="{9417102F-2751-4CD6-B05F-E9312A27F250}" dt="2024-11-14T07:27:38.411" v="5952" actId="552"/>
          <ac:spMkLst>
            <pc:docMk/>
            <pc:sldMk cId="3547247462" sldId="1296"/>
            <ac:spMk id="14" creationId="{D60BBEC4-5B60-1C8E-0E1A-309C1B36ADA2}"/>
          </ac:spMkLst>
        </pc:spChg>
        <pc:picChg chg="add mod">
          <ac:chgData name="xingyan chen" userId="8821e5586c392445" providerId="LiveId" clId="{9417102F-2751-4CD6-B05F-E9312A27F250}" dt="2024-11-14T07:27:45.916" v="5954" actId="1076"/>
          <ac:picMkLst>
            <pc:docMk/>
            <pc:sldMk cId="3547247462" sldId="1296"/>
            <ac:picMk id="5" creationId="{E454AD36-24DE-2E51-E297-05413485EEB7}"/>
          </ac:picMkLst>
        </pc:picChg>
        <pc:picChg chg="add mod">
          <ac:chgData name="xingyan chen" userId="8821e5586c392445" providerId="LiveId" clId="{9417102F-2751-4CD6-B05F-E9312A27F250}" dt="2024-11-14T07:28:49.007" v="5972"/>
          <ac:picMkLst>
            <pc:docMk/>
            <pc:sldMk cId="3547247462" sldId="1296"/>
            <ac:picMk id="16" creationId="{05DB0B25-88B8-B7DE-879B-DC1322A6C495}"/>
          </ac:picMkLst>
        </pc:picChg>
        <pc:picChg chg="mod">
          <ac:chgData name="xingyan chen" userId="8821e5586c392445" providerId="LiveId" clId="{9417102F-2751-4CD6-B05F-E9312A27F250}" dt="2024-11-14T07:28:47.430" v="5971" actId="732"/>
          <ac:picMkLst>
            <pc:docMk/>
            <pc:sldMk cId="3547247462" sldId="1296"/>
            <ac:picMk id="1028" creationId="{C29C8FBD-5D36-063F-F848-46F9D4710D9B}"/>
          </ac:picMkLst>
        </pc:picChg>
        <pc:inkChg chg="add del">
          <ac:chgData name="xingyan chen" userId="8821e5586c392445" providerId="LiveId" clId="{9417102F-2751-4CD6-B05F-E9312A27F250}" dt="2024-11-14T07:26:18.396" v="5879" actId="478"/>
          <ac:inkMkLst>
            <pc:docMk/>
            <pc:sldMk cId="3547247462" sldId="1296"/>
            <ac:inkMk id="2" creationId="{4B0D2188-1693-97E1-080B-FBBBB0E67A66}"/>
          </ac:inkMkLst>
        </pc:inkChg>
        <pc:cxnChg chg="add mod">
          <ac:chgData name="xingyan chen" userId="8821e5586c392445" providerId="LiveId" clId="{9417102F-2751-4CD6-B05F-E9312A27F250}" dt="2024-11-14T07:27:38.411" v="5952" actId="552"/>
          <ac:cxnSpMkLst>
            <pc:docMk/>
            <pc:sldMk cId="3547247462" sldId="1296"/>
            <ac:cxnSpMk id="8" creationId="{C323286A-27B1-E933-00ED-CF04495D3581}"/>
          </ac:cxnSpMkLst>
        </pc:cxnChg>
      </pc:sldChg>
      <pc:sldChg chg="addSp modSp add mod">
        <pc:chgData name="xingyan chen" userId="8821e5586c392445" providerId="LiveId" clId="{9417102F-2751-4CD6-B05F-E9312A27F250}" dt="2024-11-06T10:28:10.503" v="1819" actId="113"/>
        <pc:sldMkLst>
          <pc:docMk/>
          <pc:sldMk cId="1619126716" sldId="1297"/>
        </pc:sldMkLst>
        <pc:spChg chg="add mod">
          <ac:chgData name="xingyan chen" userId="8821e5586c392445" providerId="LiveId" clId="{9417102F-2751-4CD6-B05F-E9312A27F250}" dt="2024-11-06T10:28:10.503" v="1819" actId="113"/>
          <ac:spMkLst>
            <pc:docMk/>
            <pc:sldMk cId="1619126716" sldId="1297"/>
            <ac:spMk id="2" creationId="{7A0848C8-18FD-020B-7E2C-AC3B71C81BCE}"/>
          </ac:spMkLst>
        </pc:spChg>
        <pc:spChg chg="add mod">
          <ac:chgData name="xingyan chen" userId="8821e5586c392445" providerId="LiveId" clId="{9417102F-2751-4CD6-B05F-E9312A27F250}" dt="2024-11-06T10:27:58.724" v="1817" actId="113"/>
          <ac:spMkLst>
            <pc:docMk/>
            <pc:sldMk cId="1619126716" sldId="1297"/>
            <ac:spMk id="3" creationId="{4FA36E6E-84FE-605F-E0C1-67D959C4CC3B}"/>
          </ac:spMkLst>
        </pc:spChg>
        <pc:spChg chg="mod">
          <ac:chgData name="xingyan chen" userId="8821e5586c392445" providerId="LiveId" clId="{9417102F-2751-4CD6-B05F-E9312A27F250}" dt="2024-11-06T10:28:05.995" v="1818" actId="113"/>
          <ac:spMkLst>
            <pc:docMk/>
            <pc:sldMk cId="1619126716" sldId="1297"/>
            <ac:spMk id="16" creationId="{03E36B14-1613-8B6B-E0DF-A2C33C534A5F}"/>
          </ac:spMkLst>
        </pc:spChg>
      </pc:sldChg>
      <pc:sldChg chg="addSp modSp add mod">
        <pc:chgData name="xingyan chen" userId="8821e5586c392445" providerId="LiveId" clId="{9417102F-2751-4CD6-B05F-E9312A27F250}" dt="2024-11-06T11:54:10.975" v="1848" actId="1076"/>
        <pc:sldMkLst>
          <pc:docMk/>
          <pc:sldMk cId="1089071584" sldId="3076"/>
        </pc:sldMkLst>
        <pc:spChg chg="mod">
          <ac:chgData name="xingyan chen" userId="8821e5586c392445" providerId="LiveId" clId="{9417102F-2751-4CD6-B05F-E9312A27F250}" dt="2024-11-06T11:53:31.615" v="1835" actId="20577"/>
          <ac:spMkLst>
            <pc:docMk/>
            <pc:sldMk cId="1089071584" sldId="3076"/>
            <ac:spMk id="3" creationId="{1BE9E51D-2D80-DEBE-F184-FD6AB8AFA002}"/>
          </ac:spMkLst>
        </pc:spChg>
        <pc:spChg chg="mod">
          <ac:chgData name="xingyan chen" userId="8821e5586c392445" providerId="LiveId" clId="{9417102F-2751-4CD6-B05F-E9312A27F250}" dt="2024-11-06T11:52:49.079" v="1824" actId="20577"/>
          <ac:spMkLst>
            <pc:docMk/>
            <pc:sldMk cId="1089071584" sldId="3076"/>
            <ac:spMk id="7" creationId="{C3D9C404-C3B0-4EE7-631C-B9401AAA1E7C}"/>
          </ac:spMkLst>
        </pc:spChg>
        <pc:spChg chg="mod">
          <ac:chgData name="xingyan chen" userId="8821e5586c392445" providerId="LiveId" clId="{9417102F-2751-4CD6-B05F-E9312A27F250}" dt="2024-11-06T11:53:16.493" v="1831" actId="20577"/>
          <ac:spMkLst>
            <pc:docMk/>
            <pc:sldMk cId="1089071584" sldId="3076"/>
            <ac:spMk id="8" creationId="{246646FF-FDE0-6629-C960-8B1F1EAF25B0}"/>
          </ac:spMkLst>
        </pc:spChg>
        <pc:spChg chg="mod">
          <ac:chgData name="xingyan chen" userId="8821e5586c392445" providerId="LiveId" clId="{9417102F-2751-4CD6-B05F-E9312A27F250}" dt="2024-11-06T11:53:28.329" v="1834"/>
          <ac:spMkLst>
            <pc:docMk/>
            <pc:sldMk cId="1089071584" sldId="3076"/>
            <ac:spMk id="9" creationId="{22B816BE-C49E-EB25-C134-FADCB3070E4B}"/>
          </ac:spMkLst>
        </pc:spChg>
        <pc:spChg chg="mod">
          <ac:chgData name="xingyan chen" userId="8821e5586c392445" providerId="LiveId" clId="{9417102F-2751-4CD6-B05F-E9312A27F250}" dt="2024-11-06T11:53:12.100" v="1829" actId="21"/>
          <ac:spMkLst>
            <pc:docMk/>
            <pc:sldMk cId="1089071584" sldId="3076"/>
            <ac:spMk id="10" creationId="{3547FB6C-F3FC-9869-55AF-A992603A7CBE}"/>
          </ac:spMkLst>
        </pc:spChg>
        <pc:spChg chg="mod">
          <ac:chgData name="xingyan chen" userId="8821e5586c392445" providerId="LiveId" clId="{9417102F-2751-4CD6-B05F-E9312A27F250}" dt="2024-11-06T11:53:13.709" v="1830"/>
          <ac:spMkLst>
            <pc:docMk/>
            <pc:sldMk cId="1089071584" sldId="3076"/>
            <ac:spMk id="11" creationId="{C3A9AD54-909A-0475-F2F8-10C259F61C01}"/>
          </ac:spMkLst>
        </pc:spChg>
        <pc:spChg chg="mod">
          <ac:chgData name="xingyan chen" userId="8821e5586c392445" providerId="LiveId" clId="{9417102F-2751-4CD6-B05F-E9312A27F250}" dt="2024-11-06T11:53:39.076" v="1837" actId="164"/>
          <ac:spMkLst>
            <pc:docMk/>
            <pc:sldMk cId="1089071584" sldId="3076"/>
            <ac:spMk id="14" creationId="{2B2F809F-C578-8839-EE93-DD05A4FB0783}"/>
          </ac:spMkLst>
        </pc:spChg>
        <pc:spChg chg="mod">
          <ac:chgData name="xingyan chen" userId="8821e5586c392445" providerId="LiveId" clId="{9417102F-2751-4CD6-B05F-E9312A27F250}" dt="2024-11-06T11:53:36.128" v="1836" actId="164"/>
          <ac:spMkLst>
            <pc:docMk/>
            <pc:sldMk cId="1089071584" sldId="3076"/>
            <ac:spMk id="15" creationId="{5B978308-648F-8853-6263-98D9362917E7}"/>
          </ac:spMkLst>
        </pc:spChg>
        <pc:spChg chg="mod">
          <ac:chgData name="xingyan chen" userId="8821e5586c392445" providerId="LiveId" clId="{9417102F-2751-4CD6-B05F-E9312A27F250}" dt="2024-11-06T11:53:41.461" v="1839" actId="571"/>
          <ac:spMkLst>
            <pc:docMk/>
            <pc:sldMk cId="1089071584" sldId="3076"/>
            <ac:spMk id="16" creationId="{BF139DC5-A2E8-A782-27A9-CEFAFC99D807}"/>
          </ac:spMkLst>
        </pc:spChg>
        <pc:spChg chg="mod">
          <ac:chgData name="xingyan chen" userId="8821e5586c392445" providerId="LiveId" clId="{9417102F-2751-4CD6-B05F-E9312A27F250}" dt="2024-11-06T11:53:41.461" v="1839" actId="571"/>
          <ac:spMkLst>
            <pc:docMk/>
            <pc:sldMk cId="1089071584" sldId="3076"/>
            <ac:spMk id="17" creationId="{69CEE6E5-BD43-8F80-D2E8-E6AC99A35885}"/>
          </ac:spMkLst>
        </pc:spChg>
        <pc:spChg chg="mod">
          <ac:chgData name="xingyan chen" userId="8821e5586c392445" providerId="LiveId" clId="{9417102F-2751-4CD6-B05F-E9312A27F250}" dt="2024-11-06T11:53:41.461" v="1839" actId="571"/>
          <ac:spMkLst>
            <pc:docMk/>
            <pc:sldMk cId="1089071584" sldId="3076"/>
            <ac:spMk id="18" creationId="{F70521E5-5579-8067-BE83-720D6FF2E2F8}"/>
          </ac:spMkLst>
        </pc:spChg>
        <pc:grpChg chg="add mod ord">
          <ac:chgData name="xingyan chen" userId="8821e5586c392445" providerId="LiveId" clId="{9417102F-2751-4CD6-B05F-E9312A27F250}" dt="2024-11-06T11:54:06.497" v="1847" actId="167"/>
          <ac:grpSpMkLst>
            <pc:docMk/>
            <pc:sldMk cId="1089071584" sldId="3076"/>
            <ac:grpSpMk id="2" creationId="{9CF98D8A-2063-B273-7190-BC1B699221A6}"/>
          </ac:grpSpMkLst>
        </pc:grpChg>
        <pc:grpChg chg="add mod">
          <ac:chgData name="xingyan chen" userId="8821e5586c392445" providerId="LiveId" clId="{9417102F-2751-4CD6-B05F-E9312A27F250}" dt="2024-11-06T11:54:10.975" v="1848" actId="1076"/>
          <ac:grpSpMkLst>
            <pc:docMk/>
            <pc:sldMk cId="1089071584" sldId="3076"/>
            <ac:grpSpMk id="4" creationId="{305EDE1D-B9B4-A77C-5B68-FC598C4C7E6D}"/>
          </ac:grpSpMkLst>
        </pc:grpChg>
        <pc:grpChg chg="add mod">
          <ac:chgData name="xingyan chen" userId="8821e5586c392445" providerId="LiveId" clId="{9417102F-2751-4CD6-B05F-E9312A27F250}" dt="2024-11-06T11:53:41.461" v="1839" actId="571"/>
          <ac:grpSpMkLst>
            <pc:docMk/>
            <pc:sldMk cId="1089071584" sldId="3076"/>
            <ac:grpSpMk id="5" creationId="{EB534B8F-223D-1F7B-B280-E4AACCF9014B}"/>
          </ac:grpSpMkLst>
        </pc:grpChg>
        <pc:grpChg chg="mod">
          <ac:chgData name="xingyan chen" userId="8821e5586c392445" providerId="LiveId" clId="{9417102F-2751-4CD6-B05F-E9312A27F250}" dt="2024-11-06T11:53:41.461" v="1839" actId="571"/>
          <ac:grpSpMkLst>
            <pc:docMk/>
            <pc:sldMk cId="1089071584" sldId="3076"/>
            <ac:grpSpMk id="6" creationId="{B8AA6A6B-2185-F5E9-5839-06A098A95D0B}"/>
          </ac:grpSpMkLst>
        </pc:grpChg>
        <pc:grpChg chg="mod">
          <ac:chgData name="xingyan chen" userId="8821e5586c392445" providerId="LiveId" clId="{9417102F-2751-4CD6-B05F-E9312A27F250}" dt="2024-11-06T11:53:36.128" v="1836" actId="164"/>
          <ac:grpSpMkLst>
            <pc:docMk/>
            <pc:sldMk cId="1089071584" sldId="3076"/>
            <ac:grpSpMk id="12" creationId="{48D320AA-ACBB-896B-2A6F-34A1C9A822A8}"/>
          </ac:grpSpMkLst>
        </pc:grpChg>
        <pc:grpChg chg="mod">
          <ac:chgData name="xingyan chen" userId="8821e5586c392445" providerId="LiveId" clId="{9417102F-2751-4CD6-B05F-E9312A27F250}" dt="2024-11-06T11:53:39.076" v="1837" actId="164"/>
          <ac:grpSpMkLst>
            <pc:docMk/>
            <pc:sldMk cId="1089071584" sldId="3076"/>
            <ac:grpSpMk id="13" creationId="{1FCAE160-C0FA-EBB4-4647-8CC7BD59F38E}"/>
          </ac:grpSpMkLst>
        </pc:grpChg>
      </pc:sldChg>
      <pc:sldChg chg="delSp modSp add mod">
        <pc:chgData name="xingyan chen" userId="8821e5586c392445" providerId="LiveId" clId="{9417102F-2751-4CD6-B05F-E9312A27F250}" dt="2024-11-06T11:53:55.547" v="1845" actId="478"/>
        <pc:sldMkLst>
          <pc:docMk/>
          <pc:sldMk cId="703130414" sldId="3077"/>
        </pc:sldMkLst>
        <pc:spChg chg="mod">
          <ac:chgData name="xingyan chen" userId="8821e5586c392445" providerId="LiveId" clId="{9417102F-2751-4CD6-B05F-E9312A27F250}" dt="2024-11-06T11:53:53.346" v="1844"/>
          <ac:spMkLst>
            <pc:docMk/>
            <pc:sldMk cId="703130414" sldId="3077"/>
            <ac:spMk id="9" creationId="{86C38136-90DE-C677-8B96-BE313B0609FA}"/>
          </ac:spMkLst>
        </pc:spChg>
        <pc:grpChg chg="del">
          <ac:chgData name="xingyan chen" userId="8821e5586c392445" providerId="LiveId" clId="{9417102F-2751-4CD6-B05F-E9312A27F250}" dt="2024-11-06T11:53:55.547" v="1845" actId="478"/>
          <ac:grpSpMkLst>
            <pc:docMk/>
            <pc:sldMk cId="703130414" sldId="3077"/>
            <ac:grpSpMk id="2" creationId="{FBC369F7-CCFD-7A69-BDB1-C8A4772341A6}"/>
          </ac:grpSpMkLst>
        </pc:grpChg>
      </pc:sldChg>
      <pc:sldChg chg="modSp add mod">
        <pc:chgData name="xingyan chen" userId="8821e5586c392445" providerId="LiveId" clId="{9417102F-2751-4CD6-B05F-E9312A27F250}" dt="2024-11-06T12:59:58.718" v="2369" actId="1036"/>
        <pc:sldMkLst>
          <pc:docMk/>
          <pc:sldMk cId="75821776" sldId="3078"/>
        </pc:sldMkLst>
        <pc:spChg chg="mod">
          <ac:chgData name="xingyan chen" userId="8821e5586c392445" providerId="LiveId" clId="{9417102F-2751-4CD6-B05F-E9312A27F250}" dt="2024-11-06T12:59:58.718" v="2369" actId="1036"/>
          <ac:spMkLst>
            <pc:docMk/>
            <pc:sldMk cId="75821776" sldId="3078"/>
            <ac:spMk id="7" creationId="{A850B713-4CD4-4B75-D594-F4CCCC933F72}"/>
          </ac:spMkLst>
        </pc:spChg>
        <pc:spChg chg="mod">
          <ac:chgData name="xingyan chen" userId="8821e5586c392445" providerId="LiveId" clId="{9417102F-2751-4CD6-B05F-E9312A27F250}" dt="2024-11-06T12:59:58.718" v="2369" actId="1036"/>
          <ac:spMkLst>
            <pc:docMk/>
            <pc:sldMk cId="75821776" sldId="3078"/>
            <ac:spMk id="8" creationId="{A260984E-4887-FF98-A962-93771C7B497A}"/>
          </ac:spMkLst>
        </pc:spChg>
        <pc:spChg chg="mod">
          <ac:chgData name="xingyan chen" userId="8821e5586c392445" providerId="LiveId" clId="{9417102F-2751-4CD6-B05F-E9312A27F250}" dt="2024-11-06T12:59:58.718" v="2369" actId="1036"/>
          <ac:spMkLst>
            <pc:docMk/>
            <pc:sldMk cId="75821776" sldId="3078"/>
            <ac:spMk id="9" creationId="{6B377219-1765-C4A8-8F0C-9D31C22E308C}"/>
          </ac:spMkLst>
        </pc:spChg>
        <pc:spChg chg="mod">
          <ac:chgData name="xingyan chen" userId="8821e5586c392445" providerId="LiveId" clId="{9417102F-2751-4CD6-B05F-E9312A27F250}" dt="2024-11-06T12:59:58.718" v="2369" actId="1036"/>
          <ac:spMkLst>
            <pc:docMk/>
            <pc:sldMk cId="75821776" sldId="3078"/>
            <ac:spMk id="11" creationId="{499BD167-1D90-C810-A169-368130016189}"/>
          </ac:spMkLst>
        </pc:spChg>
        <pc:spChg chg="mod">
          <ac:chgData name="xingyan chen" userId="8821e5586c392445" providerId="LiveId" clId="{9417102F-2751-4CD6-B05F-E9312A27F250}" dt="2024-11-06T12:59:58.718" v="2369" actId="1036"/>
          <ac:spMkLst>
            <pc:docMk/>
            <pc:sldMk cId="75821776" sldId="3078"/>
            <ac:spMk id="12" creationId="{7BEBC7C6-6E21-F206-676B-C0B74FB898E2}"/>
          </ac:spMkLst>
        </pc:spChg>
        <pc:spChg chg="mod">
          <ac:chgData name="xingyan chen" userId="8821e5586c392445" providerId="LiveId" clId="{9417102F-2751-4CD6-B05F-E9312A27F250}" dt="2024-11-06T12:59:58.718" v="2369" actId="1036"/>
          <ac:spMkLst>
            <pc:docMk/>
            <pc:sldMk cId="75821776" sldId="3078"/>
            <ac:spMk id="13" creationId="{E2A9EDC4-0FD7-D86B-D770-42C5693D9939}"/>
          </ac:spMkLst>
        </pc:spChg>
      </pc:sldChg>
      <pc:sldChg chg="addSp delSp modSp add mod">
        <pc:chgData name="xingyan chen" userId="8821e5586c392445" providerId="LiveId" clId="{9417102F-2751-4CD6-B05F-E9312A27F250}" dt="2024-11-06T13:19:12.559" v="2506" actId="1036"/>
        <pc:sldMkLst>
          <pc:docMk/>
          <pc:sldMk cId="4268997841" sldId="3079"/>
        </pc:sldMkLst>
        <pc:spChg chg="add mod">
          <ac:chgData name="xingyan chen" userId="8821e5586c392445" providerId="LiveId" clId="{9417102F-2751-4CD6-B05F-E9312A27F250}" dt="2024-11-06T13:11:29.469" v="2379" actId="21"/>
          <ac:spMkLst>
            <pc:docMk/>
            <pc:sldMk cId="4268997841" sldId="3079"/>
            <ac:spMk id="2" creationId="{51FD083E-B7E0-DA10-1444-E5010359AAD7}"/>
          </ac:spMkLst>
        </pc:spChg>
        <pc:spChg chg="add del mod">
          <ac:chgData name="xingyan chen" userId="8821e5586c392445" providerId="LiveId" clId="{9417102F-2751-4CD6-B05F-E9312A27F250}" dt="2024-11-06T13:12:27.597" v="2460" actId="478"/>
          <ac:spMkLst>
            <pc:docMk/>
            <pc:sldMk cId="4268997841" sldId="3079"/>
            <ac:spMk id="4" creationId="{22B4E516-A783-0D9F-ED13-6DDD9BCB713E}"/>
          </ac:spMkLst>
        </pc:spChg>
        <pc:spChg chg="del">
          <ac:chgData name="xingyan chen" userId="8821e5586c392445" providerId="LiveId" clId="{9417102F-2751-4CD6-B05F-E9312A27F250}" dt="2024-11-06T13:10:01.974" v="2371" actId="478"/>
          <ac:spMkLst>
            <pc:docMk/>
            <pc:sldMk cId="4268997841" sldId="3079"/>
            <ac:spMk id="5" creationId="{17CAACF9-52D8-9E40-84FF-01D6EE01A3B0}"/>
          </ac:spMkLst>
        </pc:spChg>
        <pc:spChg chg="del">
          <ac:chgData name="xingyan chen" userId="8821e5586c392445" providerId="LiveId" clId="{9417102F-2751-4CD6-B05F-E9312A27F250}" dt="2024-11-06T13:12:37.410" v="2463" actId="478"/>
          <ac:spMkLst>
            <pc:docMk/>
            <pc:sldMk cId="4268997841" sldId="3079"/>
            <ac:spMk id="7" creationId="{1A507ADA-E887-C0DC-8D41-8416968344A9}"/>
          </ac:spMkLst>
        </pc:spChg>
        <pc:spChg chg="del">
          <ac:chgData name="xingyan chen" userId="8821e5586c392445" providerId="LiveId" clId="{9417102F-2751-4CD6-B05F-E9312A27F250}" dt="2024-11-06T13:12:37.410" v="2463" actId="478"/>
          <ac:spMkLst>
            <pc:docMk/>
            <pc:sldMk cId="4268997841" sldId="3079"/>
            <ac:spMk id="8" creationId="{47CF36B9-FE44-EFBE-9E63-4598E3092CE2}"/>
          </ac:spMkLst>
        </pc:spChg>
        <pc:spChg chg="del">
          <ac:chgData name="xingyan chen" userId="8821e5586c392445" providerId="LiveId" clId="{9417102F-2751-4CD6-B05F-E9312A27F250}" dt="2024-11-06T13:12:37.410" v="2463" actId="478"/>
          <ac:spMkLst>
            <pc:docMk/>
            <pc:sldMk cId="4268997841" sldId="3079"/>
            <ac:spMk id="9" creationId="{90441E1C-5C4A-AD70-2D49-1CA0A25CEE5D}"/>
          </ac:spMkLst>
        </pc:spChg>
        <pc:spChg chg="add mod">
          <ac:chgData name="xingyan chen" userId="8821e5586c392445" providerId="LiveId" clId="{9417102F-2751-4CD6-B05F-E9312A27F250}" dt="2024-11-06T13:19:12.559" v="2506" actId="1036"/>
          <ac:spMkLst>
            <pc:docMk/>
            <pc:sldMk cId="4268997841" sldId="3079"/>
            <ac:spMk id="10" creationId="{3364435E-5D34-20BA-2B3A-457FC07179D4}"/>
          </ac:spMkLst>
        </pc:spChg>
        <pc:spChg chg="del">
          <ac:chgData name="xingyan chen" userId="8821e5586c392445" providerId="LiveId" clId="{9417102F-2751-4CD6-B05F-E9312A27F250}" dt="2024-11-06T13:12:37.410" v="2463" actId="478"/>
          <ac:spMkLst>
            <pc:docMk/>
            <pc:sldMk cId="4268997841" sldId="3079"/>
            <ac:spMk id="11" creationId="{601765D2-1AA6-1591-6AE0-7CA201837479}"/>
          </ac:spMkLst>
        </pc:spChg>
        <pc:spChg chg="del">
          <ac:chgData name="xingyan chen" userId="8821e5586c392445" providerId="LiveId" clId="{9417102F-2751-4CD6-B05F-E9312A27F250}" dt="2024-11-06T13:12:37.410" v="2463" actId="478"/>
          <ac:spMkLst>
            <pc:docMk/>
            <pc:sldMk cId="4268997841" sldId="3079"/>
            <ac:spMk id="12" creationId="{69328D3B-EEC9-8876-5E3F-28FCD8F26224}"/>
          </ac:spMkLst>
        </pc:spChg>
        <pc:spChg chg="del">
          <ac:chgData name="xingyan chen" userId="8821e5586c392445" providerId="LiveId" clId="{9417102F-2751-4CD6-B05F-E9312A27F250}" dt="2024-11-06T13:12:37.410" v="2463" actId="478"/>
          <ac:spMkLst>
            <pc:docMk/>
            <pc:sldMk cId="4268997841" sldId="3079"/>
            <ac:spMk id="13" creationId="{A034581D-14E0-6262-4ECB-78642FF0B4CA}"/>
          </ac:spMkLst>
        </pc:spChg>
        <pc:spChg chg="mod">
          <ac:chgData name="xingyan chen" userId="8821e5586c392445" providerId="LiveId" clId="{9417102F-2751-4CD6-B05F-E9312A27F250}" dt="2024-11-06T13:12:53.881" v="2471" actId="1076"/>
          <ac:spMkLst>
            <pc:docMk/>
            <pc:sldMk cId="4268997841" sldId="3079"/>
            <ac:spMk id="18" creationId="{E39250F0-B4B7-3D47-A114-7CB24EF46560}"/>
          </ac:spMkLst>
        </pc:spChg>
        <pc:grpChg chg="add mod">
          <ac:chgData name="xingyan chen" userId="8821e5586c392445" providerId="LiveId" clId="{9417102F-2751-4CD6-B05F-E9312A27F250}" dt="2024-11-06T13:19:12.559" v="2506" actId="1036"/>
          <ac:grpSpMkLst>
            <pc:docMk/>
            <pc:sldMk cId="4268997841" sldId="3079"/>
            <ac:grpSpMk id="14" creationId="{94618B07-AF4D-8E59-DF2A-ED97F7D3A3FB}"/>
          </ac:grpSpMkLst>
        </pc:grpChg>
        <pc:picChg chg="add del mod">
          <ac:chgData name="xingyan chen" userId="8821e5586c392445" providerId="LiveId" clId="{9417102F-2751-4CD6-B05F-E9312A27F250}" dt="2024-11-06T13:13:56.102" v="2480" actId="478"/>
          <ac:picMkLst>
            <pc:docMk/>
            <pc:sldMk cId="4268997841" sldId="3079"/>
            <ac:picMk id="6" creationId="{646AB650-3D98-0365-C493-9E9388C2E3A5}"/>
          </ac:picMkLst>
        </pc:picChg>
        <pc:picChg chg="add mod">
          <ac:chgData name="xingyan chen" userId="8821e5586c392445" providerId="LiveId" clId="{9417102F-2751-4CD6-B05F-E9312A27F250}" dt="2024-11-06T13:19:12.559" v="2506" actId="1036"/>
          <ac:picMkLst>
            <pc:docMk/>
            <pc:sldMk cId="4268997841" sldId="3079"/>
            <ac:picMk id="3074" creationId="{7CD3DCC7-5C4D-873D-4A67-0678702D7EED}"/>
          </ac:picMkLst>
        </pc:picChg>
        <pc:picChg chg="add mod">
          <ac:chgData name="xingyan chen" userId="8821e5586c392445" providerId="LiveId" clId="{9417102F-2751-4CD6-B05F-E9312A27F250}" dt="2024-11-06T13:19:12.559" v="2506" actId="1036"/>
          <ac:picMkLst>
            <pc:docMk/>
            <pc:sldMk cId="4268997841" sldId="3079"/>
            <ac:picMk id="3076" creationId="{9C5DFDD8-A369-647B-2148-9377DEDCF353}"/>
          </ac:picMkLst>
        </pc:picChg>
      </pc:sldChg>
      <pc:sldChg chg="addSp delSp modSp add mod">
        <pc:chgData name="xingyan chen" userId="8821e5586c392445" providerId="LiveId" clId="{9417102F-2751-4CD6-B05F-E9312A27F250}" dt="2024-11-06T13:28:40.287" v="2636" actId="1076"/>
        <pc:sldMkLst>
          <pc:docMk/>
          <pc:sldMk cId="4075103371" sldId="3080"/>
        </pc:sldMkLst>
        <pc:spChg chg="mod">
          <ac:chgData name="xingyan chen" userId="8821e5586c392445" providerId="LiveId" clId="{9417102F-2751-4CD6-B05F-E9312A27F250}" dt="2024-11-06T13:25:02.624" v="2545" actId="20577"/>
          <ac:spMkLst>
            <pc:docMk/>
            <pc:sldMk cId="4075103371" sldId="3080"/>
            <ac:spMk id="2" creationId="{EC309650-744B-AC4E-3978-A5DFB7C41B46}"/>
          </ac:spMkLst>
        </pc:spChg>
        <pc:spChg chg="add mod">
          <ac:chgData name="xingyan chen" userId="8821e5586c392445" providerId="LiveId" clId="{9417102F-2751-4CD6-B05F-E9312A27F250}" dt="2024-11-06T13:28:40.287" v="2636" actId="1076"/>
          <ac:spMkLst>
            <pc:docMk/>
            <pc:sldMk cId="4075103371" sldId="3080"/>
            <ac:spMk id="4" creationId="{04866E88-4D8E-90FE-53BE-7CC0E1F5E813}"/>
          </ac:spMkLst>
        </pc:spChg>
        <pc:spChg chg="add mod">
          <ac:chgData name="xingyan chen" userId="8821e5586c392445" providerId="LiveId" clId="{9417102F-2751-4CD6-B05F-E9312A27F250}" dt="2024-11-06T13:28:26.371" v="2630" actId="115"/>
          <ac:spMkLst>
            <pc:docMk/>
            <pc:sldMk cId="4075103371" sldId="3080"/>
            <ac:spMk id="6" creationId="{709EE3D0-7A8C-DCF9-4436-95197D066AC5}"/>
          </ac:spMkLst>
        </pc:spChg>
        <pc:spChg chg="add mod">
          <ac:chgData name="xingyan chen" userId="8821e5586c392445" providerId="LiveId" clId="{9417102F-2751-4CD6-B05F-E9312A27F250}" dt="2024-11-06T13:28:26.371" v="2630" actId="115"/>
          <ac:spMkLst>
            <pc:docMk/>
            <pc:sldMk cId="4075103371" sldId="3080"/>
            <ac:spMk id="8" creationId="{DCBFA0E7-9616-60BF-B609-5268E0ECF17A}"/>
          </ac:spMkLst>
        </pc:spChg>
        <pc:spChg chg="add mod">
          <ac:chgData name="xingyan chen" userId="8821e5586c392445" providerId="LiveId" clId="{9417102F-2751-4CD6-B05F-E9312A27F250}" dt="2024-11-06T13:28:26.371" v="2630" actId="115"/>
          <ac:spMkLst>
            <pc:docMk/>
            <pc:sldMk cId="4075103371" sldId="3080"/>
            <ac:spMk id="15" creationId="{DB88FABB-CF88-40B7-D8E0-BBEA13A3A921}"/>
          </ac:spMkLst>
        </pc:spChg>
        <pc:spChg chg="del">
          <ac:chgData name="xingyan chen" userId="8821e5586c392445" providerId="LiveId" clId="{9417102F-2751-4CD6-B05F-E9312A27F250}" dt="2024-11-06T13:24:42.825" v="2513" actId="478"/>
          <ac:spMkLst>
            <pc:docMk/>
            <pc:sldMk cId="4075103371" sldId="3080"/>
            <ac:spMk id="18" creationId="{A058D48F-0E55-853F-78D9-470D7D45E8B6}"/>
          </ac:spMkLst>
        </pc:spChg>
        <pc:spChg chg="add mod">
          <ac:chgData name="xingyan chen" userId="8821e5586c392445" providerId="LiveId" clId="{9417102F-2751-4CD6-B05F-E9312A27F250}" dt="2024-11-06T13:28:26.371" v="2630" actId="115"/>
          <ac:spMkLst>
            <pc:docMk/>
            <pc:sldMk cId="4075103371" sldId="3080"/>
            <ac:spMk id="20" creationId="{04983292-56C4-B3DD-92FD-F4AA1F58DEE3}"/>
          </ac:spMkLst>
        </pc:spChg>
        <pc:grpChg chg="add mod">
          <ac:chgData name="xingyan chen" userId="8821e5586c392445" providerId="LiveId" clId="{9417102F-2751-4CD6-B05F-E9312A27F250}" dt="2024-11-06T13:28:34.358" v="2634" actId="1035"/>
          <ac:grpSpMkLst>
            <pc:docMk/>
            <pc:sldMk cId="4075103371" sldId="3080"/>
            <ac:grpSpMk id="11" creationId="{6604F5FD-B81A-3749-8BEB-6347D9AA4A2A}"/>
          </ac:grpSpMkLst>
        </pc:grpChg>
        <pc:grpChg chg="add mod">
          <ac:chgData name="xingyan chen" userId="8821e5586c392445" providerId="LiveId" clId="{9417102F-2751-4CD6-B05F-E9312A27F250}" dt="2024-11-06T13:28:34.358" v="2634" actId="1035"/>
          <ac:grpSpMkLst>
            <pc:docMk/>
            <pc:sldMk cId="4075103371" sldId="3080"/>
            <ac:grpSpMk id="12" creationId="{9F300D3A-9015-6600-832C-35E2F0257BE9}"/>
          </ac:grpSpMkLst>
        </pc:grpChg>
        <pc:grpChg chg="del">
          <ac:chgData name="xingyan chen" userId="8821e5586c392445" providerId="LiveId" clId="{9417102F-2751-4CD6-B05F-E9312A27F250}" dt="2024-11-06T13:23:58.116" v="2508" actId="478"/>
          <ac:grpSpMkLst>
            <pc:docMk/>
            <pc:sldMk cId="4075103371" sldId="3080"/>
            <ac:grpSpMk id="14" creationId="{EDEDB478-BE34-6771-5125-258BF8A0331D}"/>
          </ac:grpSpMkLst>
        </pc:grpChg>
        <pc:grpChg chg="add mod">
          <ac:chgData name="xingyan chen" userId="8821e5586c392445" providerId="LiveId" clId="{9417102F-2751-4CD6-B05F-E9312A27F250}" dt="2024-11-06T13:28:34.358" v="2634" actId="1035"/>
          <ac:grpSpMkLst>
            <pc:docMk/>
            <pc:sldMk cId="4075103371" sldId="3080"/>
            <ac:grpSpMk id="16" creationId="{292B7A0E-949C-57AB-952D-B9E3D82A2083}"/>
          </ac:grpSpMkLst>
        </pc:grpChg>
        <pc:grpChg chg="add mod">
          <ac:chgData name="xingyan chen" userId="8821e5586c392445" providerId="LiveId" clId="{9417102F-2751-4CD6-B05F-E9312A27F250}" dt="2024-11-06T13:28:34.358" v="2634" actId="1035"/>
          <ac:grpSpMkLst>
            <pc:docMk/>
            <pc:sldMk cId="4075103371" sldId="3080"/>
            <ac:grpSpMk id="21" creationId="{A7D9C7E0-022C-38E1-73EE-596419E45DA9}"/>
          </ac:grpSpMkLst>
        </pc:grpChg>
        <pc:picChg chg="add mod">
          <ac:chgData name="xingyan chen" userId="8821e5586c392445" providerId="LiveId" clId="{9417102F-2751-4CD6-B05F-E9312A27F250}" dt="2024-11-06T13:28:38.199" v="2635" actId="1076"/>
          <ac:picMkLst>
            <pc:docMk/>
            <pc:sldMk cId="4075103371" sldId="3080"/>
            <ac:picMk id="3" creationId="{B9B0CDB2-CB84-367A-EE71-53AC8B84D4FB}"/>
          </ac:picMkLst>
        </pc:picChg>
        <pc:picChg chg="add mod">
          <ac:chgData name="xingyan chen" userId="8821e5586c392445" providerId="LiveId" clId="{9417102F-2751-4CD6-B05F-E9312A27F250}" dt="2024-11-06T13:26:55.011" v="2606" actId="164"/>
          <ac:picMkLst>
            <pc:docMk/>
            <pc:sldMk cId="4075103371" sldId="3080"/>
            <ac:picMk id="5" creationId="{B7FD8EA8-B8CD-F84B-3E01-5DC2949C402B}"/>
          </ac:picMkLst>
        </pc:picChg>
        <pc:picChg chg="add mod">
          <ac:chgData name="xingyan chen" userId="8821e5586c392445" providerId="LiveId" clId="{9417102F-2751-4CD6-B05F-E9312A27F250}" dt="2024-11-06T13:26:47.835" v="2604" actId="164"/>
          <ac:picMkLst>
            <pc:docMk/>
            <pc:sldMk cId="4075103371" sldId="3080"/>
            <ac:picMk id="7" creationId="{F110B985-05BE-EF17-FB31-93E0E0EEA983}"/>
          </ac:picMkLst>
        </pc:picChg>
        <pc:picChg chg="add mod">
          <ac:chgData name="xingyan chen" userId="8821e5586c392445" providerId="LiveId" clId="{9417102F-2751-4CD6-B05F-E9312A27F250}" dt="2024-11-06T13:27:33.151" v="2616" actId="164"/>
          <ac:picMkLst>
            <pc:docMk/>
            <pc:sldMk cId="4075103371" sldId="3080"/>
            <ac:picMk id="9" creationId="{8460505B-B2E2-B623-FD2E-1A0E6085630E}"/>
          </ac:picMkLst>
        </pc:picChg>
        <pc:picChg chg="add mod">
          <ac:chgData name="xingyan chen" userId="8821e5586c392445" providerId="LiveId" clId="{9417102F-2751-4CD6-B05F-E9312A27F250}" dt="2024-11-06T13:28:22.076" v="2629" actId="164"/>
          <ac:picMkLst>
            <pc:docMk/>
            <pc:sldMk cId="4075103371" sldId="3080"/>
            <ac:picMk id="19" creationId="{2AA8BC16-1B4E-D95F-F316-5AA39F97EEC8}"/>
          </ac:picMkLst>
        </pc:picChg>
      </pc:sldChg>
      <pc:sldChg chg="addSp delSp modSp add mod">
        <pc:chgData name="xingyan chen" userId="8821e5586c392445" providerId="LiveId" clId="{9417102F-2751-4CD6-B05F-E9312A27F250}" dt="2024-11-06T13:54:37.901" v="2999" actId="465"/>
        <pc:sldMkLst>
          <pc:docMk/>
          <pc:sldMk cId="2283191330" sldId="3081"/>
        </pc:sldMkLst>
        <pc:spChg chg="mod">
          <ac:chgData name="xingyan chen" userId="8821e5586c392445" providerId="LiveId" clId="{9417102F-2751-4CD6-B05F-E9312A27F250}" dt="2024-11-06T13:52:01.722" v="2968" actId="20577"/>
          <ac:spMkLst>
            <pc:docMk/>
            <pc:sldMk cId="2283191330" sldId="3081"/>
            <ac:spMk id="2" creationId="{B0731F2A-DEE9-7745-439D-611840C47573}"/>
          </ac:spMkLst>
        </pc:spChg>
        <pc:picChg chg="add del">
          <ac:chgData name="xingyan chen" userId="8821e5586c392445" providerId="LiveId" clId="{9417102F-2751-4CD6-B05F-E9312A27F250}" dt="2024-11-06T13:48:50.903" v="2932" actId="22"/>
          <ac:picMkLst>
            <pc:docMk/>
            <pc:sldMk cId="2283191330" sldId="3081"/>
            <ac:picMk id="4" creationId="{A03773EB-F7CB-ADA1-64AC-3721A7D69932}"/>
          </ac:picMkLst>
        </pc:picChg>
        <pc:picChg chg="add mod">
          <ac:chgData name="xingyan chen" userId="8821e5586c392445" providerId="LiveId" clId="{9417102F-2751-4CD6-B05F-E9312A27F250}" dt="2024-11-06T13:54:32.352" v="2995" actId="1076"/>
          <ac:picMkLst>
            <pc:docMk/>
            <pc:sldMk cId="2283191330" sldId="3081"/>
            <ac:picMk id="6" creationId="{134458F1-D621-82E2-02CE-F2ABF389024E}"/>
          </ac:picMkLst>
        </pc:picChg>
        <pc:picChg chg="add mod">
          <ac:chgData name="xingyan chen" userId="8821e5586c392445" providerId="LiveId" clId="{9417102F-2751-4CD6-B05F-E9312A27F250}" dt="2024-11-06T13:54:37.901" v="2999" actId="465"/>
          <ac:picMkLst>
            <pc:docMk/>
            <pc:sldMk cId="2283191330" sldId="3081"/>
            <ac:picMk id="8" creationId="{2A864E12-061E-BDB9-C1D5-337CD7900F6E}"/>
          </ac:picMkLst>
        </pc:picChg>
        <pc:picChg chg="add mod">
          <ac:chgData name="xingyan chen" userId="8821e5586c392445" providerId="LiveId" clId="{9417102F-2751-4CD6-B05F-E9312A27F250}" dt="2024-11-06T13:54:21.140" v="2992" actId="14861"/>
          <ac:picMkLst>
            <pc:docMk/>
            <pc:sldMk cId="2283191330" sldId="3081"/>
            <ac:picMk id="10" creationId="{10F46B6F-211E-B33D-6862-A9C9DE6A510A}"/>
          </ac:picMkLst>
        </pc:picChg>
        <pc:picChg chg="add mod">
          <ac:chgData name="xingyan chen" userId="8821e5586c392445" providerId="LiveId" clId="{9417102F-2751-4CD6-B05F-E9312A27F250}" dt="2024-11-06T13:54:34.193" v="2997" actId="571"/>
          <ac:picMkLst>
            <pc:docMk/>
            <pc:sldMk cId="2283191330" sldId="3081"/>
            <ac:picMk id="11" creationId="{7C5F487C-8BCB-9C85-A454-7BE1DD113162}"/>
          </ac:picMkLst>
        </pc:picChg>
        <pc:picChg chg="add mod">
          <ac:chgData name="xingyan chen" userId="8821e5586c392445" providerId="LiveId" clId="{9417102F-2751-4CD6-B05F-E9312A27F250}" dt="2024-11-06T13:54:34.193" v="2997" actId="571"/>
          <ac:picMkLst>
            <pc:docMk/>
            <pc:sldMk cId="2283191330" sldId="3081"/>
            <ac:picMk id="12" creationId="{14B4A684-84BB-2AA6-90C1-8D5FAD1E81E5}"/>
          </ac:picMkLst>
        </pc:picChg>
        <pc:picChg chg="add mod">
          <ac:chgData name="xingyan chen" userId="8821e5586c392445" providerId="LiveId" clId="{9417102F-2751-4CD6-B05F-E9312A27F250}" dt="2024-11-06T13:54:34.193" v="2997" actId="571"/>
          <ac:picMkLst>
            <pc:docMk/>
            <pc:sldMk cId="2283191330" sldId="3081"/>
            <ac:picMk id="13" creationId="{E7432618-04F3-9C65-0711-62C22A726CFB}"/>
          </ac:picMkLst>
        </pc:picChg>
      </pc:sldChg>
      <pc:sldChg chg="addSp modSp add mod">
        <pc:chgData name="xingyan chen" userId="8821e5586c392445" providerId="LiveId" clId="{9417102F-2751-4CD6-B05F-E9312A27F250}" dt="2024-11-06T13:46:56.325" v="2922"/>
        <pc:sldMkLst>
          <pc:docMk/>
          <pc:sldMk cId="3859171533" sldId="3082"/>
        </pc:sldMkLst>
        <pc:spChg chg="mod">
          <ac:chgData name="xingyan chen" userId="8821e5586c392445" providerId="LiveId" clId="{9417102F-2751-4CD6-B05F-E9312A27F250}" dt="2024-11-06T13:46:56.325" v="2922"/>
          <ac:spMkLst>
            <pc:docMk/>
            <pc:sldMk cId="3859171533" sldId="3082"/>
            <ac:spMk id="3" creationId="{FADB3B1B-97AC-E050-8D78-A089C14E8E27}"/>
          </ac:spMkLst>
        </pc:spChg>
        <pc:spChg chg="add mod">
          <ac:chgData name="xingyan chen" userId="8821e5586c392445" providerId="LiveId" clId="{9417102F-2751-4CD6-B05F-E9312A27F250}" dt="2024-11-06T13:43:48.128" v="2828" actId="1076"/>
          <ac:spMkLst>
            <pc:docMk/>
            <pc:sldMk cId="3859171533" sldId="3082"/>
            <ac:spMk id="5" creationId="{FB9974D7-A02E-320B-72B3-37CBD90599E7}"/>
          </ac:spMkLst>
        </pc:spChg>
        <pc:spChg chg="add mod">
          <ac:chgData name="xingyan chen" userId="8821e5586c392445" providerId="LiveId" clId="{9417102F-2751-4CD6-B05F-E9312A27F250}" dt="2024-11-06T13:43:23.820" v="2804" actId="552"/>
          <ac:spMkLst>
            <pc:docMk/>
            <pc:sldMk cId="3859171533" sldId="3082"/>
            <ac:spMk id="7" creationId="{FA8DFB8E-6F64-57C7-A933-F8134DBBC776}"/>
          </ac:spMkLst>
        </pc:spChg>
        <pc:picChg chg="add mod">
          <ac:chgData name="xingyan chen" userId="8821e5586c392445" providerId="LiveId" clId="{9417102F-2751-4CD6-B05F-E9312A27F250}" dt="2024-11-06T13:43:54.535" v="2830" actId="1076"/>
          <ac:picMkLst>
            <pc:docMk/>
            <pc:sldMk cId="3859171533" sldId="3082"/>
            <ac:picMk id="4" creationId="{B392CB10-BF4F-13E9-78EE-364090789B1D}"/>
          </ac:picMkLst>
        </pc:picChg>
      </pc:sldChg>
      <pc:sldChg chg="addSp modSp add mod">
        <pc:chgData name="xingyan chen" userId="8821e5586c392445" providerId="LiveId" clId="{9417102F-2751-4CD6-B05F-E9312A27F250}" dt="2024-11-06T13:46:40.922" v="2921" actId="14100"/>
        <pc:sldMkLst>
          <pc:docMk/>
          <pc:sldMk cId="2781045523" sldId="3083"/>
        </pc:sldMkLst>
        <pc:spChg chg="add mod">
          <ac:chgData name="xingyan chen" userId="8821e5586c392445" providerId="LiveId" clId="{9417102F-2751-4CD6-B05F-E9312A27F250}" dt="2024-11-06T13:46:40.922" v="2921" actId="14100"/>
          <ac:spMkLst>
            <pc:docMk/>
            <pc:sldMk cId="2781045523" sldId="3083"/>
            <ac:spMk id="5" creationId="{B7443C92-A56C-1364-DCC0-76E2248DE64A}"/>
          </ac:spMkLst>
        </pc:spChg>
        <pc:picChg chg="add mod">
          <ac:chgData name="xingyan chen" userId="8821e5586c392445" providerId="LiveId" clId="{9417102F-2751-4CD6-B05F-E9312A27F250}" dt="2024-11-06T13:46:39.265" v="2920" actId="1076"/>
          <ac:picMkLst>
            <pc:docMk/>
            <pc:sldMk cId="2781045523" sldId="3083"/>
            <ac:picMk id="4" creationId="{62DEC735-9AFA-6B58-EB73-052A7DD85413}"/>
          </ac:picMkLst>
        </pc:picChg>
      </pc:sldChg>
      <pc:sldChg chg="addSp delSp modSp add mod">
        <pc:chgData name="xingyan chen" userId="8821e5586c392445" providerId="LiveId" clId="{9417102F-2751-4CD6-B05F-E9312A27F250}" dt="2024-11-07T02:32:21.924" v="5538" actId="1076"/>
        <pc:sldMkLst>
          <pc:docMk/>
          <pc:sldMk cId="4114485208" sldId="3084"/>
        </pc:sldMkLst>
        <pc:spChg chg="add mod">
          <ac:chgData name="xingyan chen" userId="8821e5586c392445" providerId="LiveId" clId="{9417102F-2751-4CD6-B05F-E9312A27F250}" dt="2024-11-07T02:32:21.924" v="5538" actId="1076"/>
          <ac:spMkLst>
            <pc:docMk/>
            <pc:sldMk cId="4114485208" sldId="3084"/>
            <ac:spMk id="2" creationId="{6B861B46-D164-67CF-D51E-6B1D199FE915}"/>
          </ac:spMkLst>
        </pc:spChg>
        <pc:spChg chg="mod">
          <ac:chgData name="xingyan chen" userId="8821e5586c392445" providerId="LiveId" clId="{9417102F-2751-4CD6-B05F-E9312A27F250}" dt="2024-11-07T02:27:48.392" v="5445" actId="6549"/>
          <ac:spMkLst>
            <pc:docMk/>
            <pc:sldMk cId="4114485208" sldId="3084"/>
            <ac:spMk id="3" creationId="{5745733E-3EE6-F701-D494-9AB289F03B51}"/>
          </ac:spMkLst>
        </pc:spChg>
        <pc:grpChg chg="add del mod">
          <ac:chgData name="xingyan chen" userId="8821e5586c392445" providerId="LiveId" clId="{9417102F-2751-4CD6-B05F-E9312A27F250}" dt="2024-11-07T02:31:36.328" v="5525" actId="165"/>
          <ac:grpSpMkLst>
            <pc:docMk/>
            <pc:sldMk cId="4114485208" sldId="3084"/>
            <ac:grpSpMk id="8" creationId="{C2633A51-06F7-9BDA-EA6E-3268199FC196}"/>
          </ac:grpSpMkLst>
        </pc:grpChg>
        <pc:grpChg chg="add mod">
          <ac:chgData name="xingyan chen" userId="8821e5586c392445" providerId="LiveId" clId="{9417102F-2751-4CD6-B05F-E9312A27F250}" dt="2024-11-07T02:32:14.221" v="5536" actId="1076"/>
          <ac:grpSpMkLst>
            <pc:docMk/>
            <pc:sldMk cId="4114485208" sldId="3084"/>
            <ac:grpSpMk id="11" creationId="{5F60AB55-AFC4-F880-229F-B8A8EC872238}"/>
          </ac:grpSpMkLst>
        </pc:grpChg>
        <pc:picChg chg="add mod topLvl modCrop">
          <ac:chgData name="xingyan chen" userId="8821e5586c392445" providerId="LiveId" clId="{9417102F-2751-4CD6-B05F-E9312A27F250}" dt="2024-11-07T02:32:11.663" v="5535" actId="164"/>
          <ac:picMkLst>
            <pc:docMk/>
            <pc:sldMk cId="4114485208" sldId="3084"/>
            <ac:picMk id="5" creationId="{5CC4F621-566F-595C-7721-99EDAD0D3ECB}"/>
          </ac:picMkLst>
        </pc:picChg>
        <pc:picChg chg="add mod topLvl modCrop">
          <ac:chgData name="xingyan chen" userId="8821e5586c392445" providerId="LiveId" clId="{9417102F-2751-4CD6-B05F-E9312A27F250}" dt="2024-11-07T02:32:11.663" v="5535" actId="164"/>
          <ac:picMkLst>
            <pc:docMk/>
            <pc:sldMk cId="4114485208" sldId="3084"/>
            <ac:picMk id="7" creationId="{537C01EC-B300-326E-0D12-8BBE0C86B927}"/>
          </ac:picMkLst>
        </pc:picChg>
        <pc:picChg chg="add mod">
          <ac:chgData name="xingyan chen" userId="8821e5586c392445" providerId="LiveId" clId="{9417102F-2751-4CD6-B05F-E9312A27F250}" dt="2024-11-07T02:32:11.663" v="5535" actId="164"/>
          <ac:picMkLst>
            <pc:docMk/>
            <pc:sldMk cId="4114485208" sldId="3084"/>
            <ac:picMk id="10" creationId="{AA154AC0-16CD-1D7E-83E7-33FB324EDCEE}"/>
          </ac:picMkLst>
        </pc:picChg>
      </pc:sldChg>
      <pc:sldChg chg="modSp add mod ord">
        <pc:chgData name="xingyan chen" userId="8821e5586c392445" providerId="LiveId" clId="{9417102F-2751-4CD6-B05F-E9312A27F250}" dt="2024-11-07T00:30:25.106" v="3079" actId="1035"/>
        <pc:sldMkLst>
          <pc:docMk/>
          <pc:sldMk cId="3711073723" sldId="3085"/>
        </pc:sldMkLst>
        <pc:picChg chg="mod">
          <ac:chgData name="xingyan chen" userId="8821e5586c392445" providerId="LiveId" clId="{9417102F-2751-4CD6-B05F-E9312A27F250}" dt="2024-11-07T00:30:25.106" v="3079" actId="1035"/>
          <ac:picMkLst>
            <pc:docMk/>
            <pc:sldMk cId="3711073723" sldId="3085"/>
            <ac:picMk id="4" creationId="{2E2DADD6-E896-303A-83B7-52879CF72EC4}"/>
          </ac:picMkLst>
        </pc:picChg>
      </pc:sldChg>
      <pc:sldChg chg="addSp delSp modSp add mod">
        <pc:chgData name="xingyan chen" userId="8821e5586c392445" providerId="LiveId" clId="{9417102F-2751-4CD6-B05F-E9312A27F250}" dt="2024-11-07T01:06:49.633" v="3800" actId="6549"/>
        <pc:sldMkLst>
          <pc:docMk/>
          <pc:sldMk cId="2487845967" sldId="3086"/>
        </pc:sldMkLst>
        <pc:spChg chg="add mod topLvl">
          <ac:chgData name="xingyan chen" userId="8821e5586c392445" providerId="LiveId" clId="{9417102F-2751-4CD6-B05F-E9312A27F250}" dt="2024-11-07T00:37:09.490" v="3169" actId="165"/>
          <ac:spMkLst>
            <pc:docMk/>
            <pc:sldMk cId="2487845967" sldId="3086"/>
            <ac:spMk id="2" creationId="{758C69DA-51DA-3729-3A87-DA5923D6F4ED}"/>
          </ac:spMkLst>
        </pc:spChg>
        <pc:spChg chg="mod">
          <ac:chgData name="xingyan chen" userId="8821e5586c392445" providerId="LiveId" clId="{9417102F-2751-4CD6-B05F-E9312A27F250}" dt="2024-11-07T01:06:49.633" v="3800" actId="6549"/>
          <ac:spMkLst>
            <pc:docMk/>
            <pc:sldMk cId="2487845967" sldId="3086"/>
            <ac:spMk id="3" creationId="{A3B0ADF6-951F-5F3B-DCF6-8F95DE67ECCE}"/>
          </ac:spMkLst>
        </pc:spChg>
        <pc:spChg chg="add mod topLvl">
          <ac:chgData name="xingyan chen" userId="8821e5586c392445" providerId="LiveId" clId="{9417102F-2751-4CD6-B05F-E9312A27F250}" dt="2024-11-07T00:37:14.014" v="3177" actId="1035"/>
          <ac:spMkLst>
            <pc:docMk/>
            <pc:sldMk cId="2487845967" sldId="3086"/>
            <ac:spMk id="5" creationId="{4F4BBC0E-F4DC-F599-1CE8-7E7214E0ABC4}"/>
          </ac:spMkLst>
        </pc:spChg>
        <pc:spChg chg="mod">
          <ac:chgData name="xingyan chen" userId="8821e5586c392445" providerId="LiveId" clId="{9417102F-2751-4CD6-B05F-E9312A27F250}" dt="2024-11-07T01:04:07.959" v="3745" actId="1076"/>
          <ac:spMkLst>
            <pc:docMk/>
            <pc:sldMk cId="2487845967" sldId="3086"/>
            <ac:spMk id="6" creationId="{C90B124B-4F2F-AA64-6B69-49FE2C12F4AF}"/>
          </ac:spMkLst>
        </pc:spChg>
        <pc:spChg chg="add mod topLvl">
          <ac:chgData name="xingyan chen" userId="8821e5586c392445" providerId="LiveId" clId="{9417102F-2751-4CD6-B05F-E9312A27F250}" dt="2024-11-07T00:37:09.490" v="3169" actId="165"/>
          <ac:spMkLst>
            <pc:docMk/>
            <pc:sldMk cId="2487845967" sldId="3086"/>
            <ac:spMk id="7" creationId="{5A0E301B-A440-03A4-310D-9FF0BE42538B}"/>
          </ac:spMkLst>
        </pc:spChg>
        <pc:spChg chg="add mod topLvl">
          <ac:chgData name="xingyan chen" userId="8821e5586c392445" providerId="LiveId" clId="{9417102F-2751-4CD6-B05F-E9312A27F250}" dt="2024-11-07T00:37:09.490" v="3169" actId="165"/>
          <ac:spMkLst>
            <pc:docMk/>
            <pc:sldMk cId="2487845967" sldId="3086"/>
            <ac:spMk id="8" creationId="{14DF8A30-EC1D-2D11-83EA-4E0C3F84BED2}"/>
          </ac:spMkLst>
        </pc:spChg>
        <pc:spChg chg="add mod topLvl">
          <ac:chgData name="xingyan chen" userId="8821e5586c392445" providerId="LiveId" clId="{9417102F-2751-4CD6-B05F-E9312A27F250}" dt="2024-11-07T00:37:09.490" v="3169" actId="165"/>
          <ac:spMkLst>
            <pc:docMk/>
            <pc:sldMk cId="2487845967" sldId="3086"/>
            <ac:spMk id="9" creationId="{094AC723-5B86-5D11-4F17-49B88060C57D}"/>
          </ac:spMkLst>
        </pc:spChg>
        <pc:spChg chg="add mod topLvl">
          <ac:chgData name="xingyan chen" userId="8821e5586c392445" providerId="LiveId" clId="{9417102F-2751-4CD6-B05F-E9312A27F250}" dt="2024-11-07T00:37:09.490" v="3169" actId="165"/>
          <ac:spMkLst>
            <pc:docMk/>
            <pc:sldMk cId="2487845967" sldId="3086"/>
            <ac:spMk id="10" creationId="{251451C5-AC15-59BC-6A80-946960A5DB38}"/>
          </ac:spMkLst>
        </pc:spChg>
        <pc:spChg chg="add mod topLvl">
          <ac:chgData name="xingyan chen" userId="8821e5586c392445" providerId="LiveId" clId="{9417102F-2751-4CD6-B05F-E9312A27F250}" dt="2024-11-07T00:37:09.490" v="3169" actId="165"/>
          <ac:spMkLst>
            <pc:docMk/>
            <pc:sldMk cId="2487845967" sldId="3086"/>
            <ac:spMk id="11" creationId="{46524968-12DC-5EC4-8BE4-F90B5DA9F98A}"/>
          </ac:spMkLst>
        </pc:spChg>
        <pc:spChg chg="add mod topLvl">
          <ac:chgData name="xingyan chen" userId="8821e5586c392445" providerId="LiveId" clId="{9417102F-2751-4CD6-B05F-E9312A27F250}" dt="2024-11-07T00:37:09.490" v="3169" actId="165"/>
          <ac:spMkLst>
            <pc:docMk/>
            <pc:sldMk cId="2487845967" sldId="3086"/>
            <ac:spMk id="12" creationId="{4745D86E-2EB9-904A-8B01-035C44235437}"/>
          </ac:spMkLst>
        </pc:spChg>
        <pc:spChg chg="add mod topLvl">
          <ac:chgData name="xingyan chen" userId="8821e5586c392445" providerId="LiveId" clId="{9417102F-2751-4CD6-B05F-E9312A27F250}" dt="2024-11-07T00:37:09.490" v="3169" actId="165"/>
          <ac:spMkLst>
            <pc:docMk/>
            <pc:sldMk cId="2487845967" sldId="3086"/>
            <ac:spMk id="13" creationId="{CFE717DF-9209-3457-E285-E971A905FD1F}"/>
          </ac:spMkLst>
        </pc:spChg>
        <pc:spChg chg="add mod topLvl">
          <ac:chgData name="xingyan chen" userId="8821e5586c392445" providerId="LiveId" clId="{9417102F-2751-4CD6-B05F-E9312A27F250}" dt="2024-11-07T00:37:09.490" v="3169" actId="165"/>
          <ac:spMkLst>
            <pc:docMk/>
            <pc:sldMk cId="2487845967" sldId="3086"/>
            <ac:spMk id="14" creationId="{FA0DC3EF-09F4-B039-9FE1-B76D9859052B}"/>
          </ac:spMkLst>
        </pc:spChg>
        <pc:spChg chg="add mod topLvl">
          <ac:chgData name="xingyan chen" userId="8821e5586c392445" providerId="LiveId" clId="{9417102F-2751-4CD6-B05F-E9312A27F250}" dt="2024-11-07T00:37:09.490" v="3169" actId="165"/>
          <ac:spMkLst>
            <pc:docMk/>
            <pc:sldMk cId="2487845967" sldId="3086"/>
            <ac:spMk id="15" creationId="{7950D115-F8DA-13B8-BC7D-607E76FD4DD3}"/>
          </ac:spMkLst>
        </pc:spChg>
        <pc:spChg chg="add mod topLvl">
          <ac:chgData name="xingyan chen" userId="8821e5586c392445" providerId="LiveId" clId="{9417102F-2751-4CD6-B05F-E9312A27F250}" dt="2024-11-07T00:37:09.490" v="3169" actId="165"/>
          <ac:spMkLst>
            <pc:docMk/>
            <pc:sldMk cId="2487845967" sldId="3086"/>
            <ac:spMk id="16" creationId="{33E404D4-3011-10D2-1AFD-E153FC6C57E3}"/>
          </ac:spMkLst>
        </pc:spChg>
        <pc:spChg chg="add mod topLvl">
          <ac:chgData name="xingyan chen" userId="8821e5586c392445" providerId="LiveId" clId="{9417102F-2751-4CD6-B05F-E9312A27F250}" dt="2024-11-07T00:37:09.490" v="3169" actId="165"/>
          <ac:spMkLst>
            <pc:docMk/>
            <pc:sldMk cId="2487845967" sldId="3086"/>
            <ac:spMk id="18" creationId="{005ADD2C-8A6E-B5EA-E6A2-4E6A45A26E87}"/>
          </ac:spMkLst>
        </pc:spChg>
        <pc:spChg chg="add mod topLvl">
          <ac:chgData name="xingyan chen" userId="8821e5586c392445" providerId="LiveId" clId="{9417102F-2751-4CD6-B05F-E9312A27F250}" dt="2024-11-07T00:37:09.490" v="3169" actId="165"/>
          <ac:spMkLst>
            <pc:docMk/>
            <pc:sldMk cId="2487845967" sldId="3086"/>
            <ac:spMk id="19" creationId="{9B4D3A30-5F47-62DD-112B-56CD67E79E2A}"/>
          </ac:spMkLst>
        </pc:spChg>
        <pc:spChg chg="add mod topLvl">
          <ac:chgData name="xingyan chen" userId="8821e5586c392445" providerId="LiveId" clId="{9417102F-2751-4CD6-B05F-E9312A27F250}" dt="2024-11-07T00:37:09.490" v="3169" actId="165"/>
          <ac:spMkLst>
            <pc:docMk/>
            <pc:sldMk cId="2487845967" sldId="3086"/>
            <ac:spMk id="20" creationId="{D2D43C08-F8D9-E4B6-1423-7ABB76EE0F2B}"/>
          </ac:spMkLst>
        </pc:spChg>
        <pc:spChg chg="add mod topLvl">
          <ac:chgData name="xingyan chen" userId="8821e5586c392445" providerId="LiveId" clId="{9417102F-2751-4CD6-B05F-E9312A27F250}" dt="2024-11-07T00:37:09.490" v="3169" actId="165"/>
          <ac:spMkLst>
            <pc:docMk/>
            <pc:sldMk cId="2487845967" sldId="3086"/>
            <ac:spMk id="21" creationId="{39009B44-E24D-9648-F4C5-B3908A349B30}"/>
          </ac:spMkLst>
        </pc:spChg>
        <pc:spChg chg="add mod topLvl">
          <ac:chgData name="xingyan chen" userId="8821e5586c392445" providerId="LiveId" clId="{9417102F-2751-4CD6-B05F-E9312A27F250}" dt="2024-11-07T00:37:09.490" v="3169" actId="165"/>
          <ac:spMkLst>
            <pc:docMk/>
            <pc:sldMk cId="2487845967" sldId="3086"/>
            <ac:spMk id="22" creationId="{A41C3691-9981-30B3-8F43-1FEB1D32F7A4}"/>
          </ac:spMkLst>
        </pc:spChg>
        <pc:spChg chg="add mod topLvl">
          <ac:chgData name="xingyan chen" userId="8821e5586c392445" providerId="LiveId" clId="{9417102F-2751-4CD6-B05F-E9312A27F250}" dt="2024-11-07T00:37:09.490" v="3169" actId="165"/>
          <ac:spMkLst>
            <pc:docMk/>
            <pc:sldMk cId="2487845967" sldId="3086"/>
            <ac:spMk id="23" creationId="{A22A1499-4380-93F1-45C9-ECA3811CBF30}"/>
          </ac:spMkLst>
        </pc:spChg>
        <pc:spChg chg="add mod topLvl">
          <ac:chgData name="xingyan chen" userId="8821e5586c392445" providerId="LiveId" clId="{9417102F-2751-4CD6-B05F-E9312A27F250}" dt="2024-11-07T00:37:14.014" v="3177" actId="1035"/>
          <ac:spMkLst>
            <pc:docMk/>
            <pc:sldMk cId="2487845967" sldId="3086"/>
            <ac:spMk id="24" creationId="{1AB07F7B-9FC9-0A1E-607F-7362998C66F6}"/>
          </ac:spMkLst>
        </pc:spChg>
        <pc:spChg chg="add del mod">
          <ac:chgData name="xingyan chen" userId="8821e5586c392445" providerId="LiveId" clId="{9417102F-2751-4CD6-B05F-E9312A27F250}" dt="2024-11-07T00:34:47.426" v="3129" actId="478"/>
          <ac:spMkLst>
            <pc:docMk/>
            <pc:sldMk cId="2487845967" sldId="3086"/>
            <ac:spMk id="26" creationId="{2E3BDDB8-4659-4A23-DC42-61D8D6448DC0}"/>
          </ac:spMkLst>
        </pc:spChg>
        <pc:spChg chg="add mod">
          <ac:chgData name="xingyan chen" userId="8821e5586c392445" providerId="LiveId" clId="{9417102F-2751-4CD6-B05F-E9312A27F250}" dt="2024-11-07T01:04:17.410" v="3754" actId="1038"/>
          <ac:spMkLst>
            <pc:docMk/>
            <pc:sldMk cId="2487845967" sldId="3086"/>
            <ac:spMk id="27" creationId="{D6807CC5-478A-53A4-EE86-79B322446C1B}"/>
          </ac:spMkLst>
        </pc:spChg>
        <pc:spChg chg="add mod">
          <ac:chgData name="xingyan chen" userId="8821e5586c392445" providerId="LiveId" clId="{9417102F-2751-4CD6-B05F-E9312A27F250}" dt="2024-11-07T01:04:17.410" v="3754" actId="1038"/>
          <ac:spMkLst>
            <pc:docMk/>
            <pc:sldMk cId="2487845967" sldId="3086"/>
            <ac:spMk id="32" creationId="{A1200E71-A19D-4759-DC85-78732A4220A2}"/>
          </ac:spMkLst>
        </pc:spChg>
        <pc:spChg chg="add mod">
          <ac:chgData name="xingyan chen" userId="8821e5586c392445" providerId="LiveId" clId="{9417102F-2751-4CD6-B05F-E9312A27F250}" dt="2024-11-07T01:04:17.410" v="3754" actId="1038"/>
          <ac:spMkLst>
            <pc:docMk/>
            <pc:sldMk cId="2487845967" sldId="3086"/>
            <ac:spMk id="33" creationId="{8C476A3C-2C8B-81AE-0C40-88C92C4184C9}"/>
          </ac:spMkLst>
        </pc:spChg>
        <pc:spChg chg="add mod">
          <ac:chgData name="xingyan chen" userId="8821e5586c392445" providerId="LiveId" clId="{9417102F-2751-4CD6-B05F-E9312A27F250}" dt="2024-11-07T00:38:53.058" v="3204" actId="404"/>
          <ac:spMkLst>
            <pc:docMk/>
            <pc:sldMk cId="2487845967" sldId="3086"/>
            <ac:spMk id="34" creationId="{9B8FB6A2-D196-A269-DEDC-B14740EAA130}"/>
          </ac:spMkLst>
        </pc:spChg>
        <pc:spChg chg="mod">
          <ac:chgData name="xingyan chen" userId="8821e5586c392445" providerId="LiveId" clId="{9417102F-2751-4CD6-B05F-E9312A27F250}" dt="2024-11-07T01:03:54.682" v="3732" actId="404"/>
          <ac:spMkLst>
            <pc:docMk/>
            <pc:sldMk cId="2487845967" sldId="3086"/>
            <ac:spMk id="38" creationId="{25DE8D9E-C4B1-3FC4-7D21-F4F10268C8D4}"/>
          </ac:spMkLst>
        </pc:spChg>
        <pc:spChg chg="mod">
          <ac:chgData name="xingyan chen" userId="8821e5586c392445" providerId="LiveId" clId="{9417102F-2751-4CD6-B05F-E9312A27F250}" dt="2024-11-07T01:03:54.682" v="3732" actId="404"/>
          <ac:spMkLst>
            <pc:docMk/>
            <pc:sldMk cId="2487845967" sldId="3086"/>
            <ac:spMk id="40" creationId="{BEAB38A3-557E-38A9-44EE-043D8968DB39}"/>
          </ac:spMkLst>
        </pc:spChg>
        <pc:spChg chg="mod">
          <ac:chgData name="xingyan chen" userId="8821e5586c392445" providerId="LiveId" clId="{9417102F-2751-4CD6-B05F-E9312A27F250}" dt="2024-11-07T01:03:54.682" v="3732" actId="404"/>
          <ac:spMkLst>
            <pc:docMk/>
            <pc:sldMk cId="2487845967" sldId="3086"/>
            <ac:spMk id="41" creationId="{3CF82DBC-34C2-33A2-7FE8-ADD55FF53BCD}"/>
          </ac:spMkLst>
        </pc:spChg>
        <pc:spChg chg="mod">
          <ac:chgData name="xingyan chen" userId="8821e5586c392445" providerId="LiveId" clId="{9417102F-2751-4CD6-B05F-E9312A27F250}" dt="2024-11-07T01:03:54.682" v="3732" actId="404"/>
          <ac:spMkLst>
            <pc:docMk/>
            <pc:sldMk cId="2487845967" sldId="3086"/>
            <ac:spMk id="42" creationId="{3EB1767E-5304-A375-F71C-10CAB961E2A0}"/>
          </ac:spMkLst>
        </pc:spChg>
        <pc:spChg chg="mod">
          <ac:chgData name="xingyan chen" userId="8821e5586c392445" providerId="LiveId" clId="{9417102F-2751-4CD6-B05F-E9312A27F250}" dt="2024-11-07T01:03:54.682" v="3732" actId="404"/>
          <ac:spMkLst>
            <pc:docMk/>
            <pc:sldMk cId="2487845967" sldId="3086"/>
            <ac:spMk id="43" creationId="{932B5D91-C947-32F2-E0B4-1FEAA706D2C1}"/>
          </ac:spMkLst>
        </pc:spChg>
        <pc:spChg chg="mod">
          <ac:chgData name="xingyan chen" userId="8821e5586c392445" providerId="LiveId" clId="{9417102F-2751-4CD6-B05F-E9312A27F250}" dt="2024-11-07T01:03:54.682" v="3732" actId="404"/>
          <ac:spMkLst>
            <pc:docMk/>
            <pc:sldMk cId="2487845967" sldId="3086"/>
            <ac:spMk id="46" creationId="{D75F5A96-73FC-B6BB-AAD7-35D0978B7014}"/>
          </ac:spMkLst>
        </pc:spChg>
        <pc:spChg chg="mod">
          <ac:chgData name="xingyan chen" userId="8821e5586c392445" providerId="LiveId" clId="{9417102F-2751-4CD6-B05F-E9312A27F250}" dt="2024-11-07T01:03:54.682" v="3732" actId="404"/>
          <ac:spMkLst>
            <pc:docMk/>
            <pc:sldMk cId="2487845967" sldId="3086"/>
            <ac:spMk id="48" creationId="{E2B93AE2-F186-89E7-6DE3-3BC824C9467E}"/>
          </ac:spMkLst>
        </pc:spChg>
        <pc:spChg chg="mod">
          <ac:chgData name="xingyan chen" userId="8821e5586c392445" providerId="LiveId" clId="{9417102F-2751-4CD6-B05F-E9312A27F250}" dt="2024-11-07T01:03:54.682" v="3732" actId="404"/>
          <ac:spMkLst>
            <pc:docMk/>
            <pc:sldMk cId="2487845967" sldId="3086"/>
            <ac:spMk id="49" creationId="{37700137-B7CF-6650-0A78-B3087E371462}"/>
          </ac:spMkLst>
        </pc:spChg>
        <pc:spChg chg="mod">
          <ac:chgData name="xingyan chen" userId="8821e5586c392445" providerId="LiveId" clId="{9417102F-2751-4CD6-B05F-E9312A27F250}" dt="2024-11-07T01:03:54.682" v="3732" actId="404"/>
          <ac:spMkLst>
            <pc:docMk/>
            <pc:sldMk cId="2487845967" sldId="3086"/>
            <ac:spMk id="50" creationId="{2A63214A-BCF5-ABFF-5EC1-0F1C03DEB485}"/>
          </ac:spMkLst>
        </pc:spChg>
        <pc:spChg chg="mod">
          <ac:chgData name="xingyan chen" userId="8821e5586c392445" providerId="LiveId" clId="{9417102F-2751-4CD6-B05F-E9312A27F250}" dt="2024-11-07T01:03:54.682" v="3732" actId="404"/>
          <ac:spMkLst>
            <pc:docMk/>
            <pc:sldMk cId="2487845967" sldId="3086"/>
            <ac:spMk id="68" creationId="{A38A4C4F-4C6A-B42B-A871-DD22CA05926E}"/>
          </ac:spMkLst>
        </pc:spChg>
        <pc:spChg chg="mod">
          <ac:chgData name="xingyan chen" userId="8821e5586c392445" providerId="LiveId" clId="{9417102F-2751-4CD6-B05F-E9312A27F250}" dt="2024-11-07T01:03:54.682" v="3732" actId="404"/>
          <ac:spMkLst>
            <pc:docMk/>
            <pc:sldMk cId="2487845967" sldId="3086"/>
            <ac:spMk id="80" creationId="{AAF9CC1A-CBD6-6D34-4C02-70ED701B697B}"/>
          </ac:spMkLst>
        </pc:spChg>
        <pc:spChg chg="mod">
          <ac:chgData name="xingyan chen" userId="8821e5586c392445" providerId="LiveId" clId="{9417102F-2751-4CD6-B05F-E9312A27F250}" dt="2024-11-07T01:04:48.283" v="3774" actId="404"/>
          <ac:spMkLst>
            <pc:docMk/>
            <pc:sldMk cId="2487845967" sldId="3086"/>
            <ac:spMk id="81" creationId="{9E0F95FD-8EF9-2C5B-60C4-D8BD6DEBBFB5}"/>
          </ac:spMkLst>
        </pc:spChg>
        <pc:spChg chg="mod">
          <ac:chgData name="xingyan chen" userId="8821e5586c392445" providerId="LiveId" clId="{9417102F-2751-4CD6-B05F-E9312A27F250}" dt="2024-11-07T01:03:54.682" v="3732" actId="404"/>
          <ac:spMkLst>
            <pc:docMk/>
            <pc:sldMk cId="2487845967" sldId="3086"/>
            <ac:spMk id="82" creationId="{B5524E70-9588-D1B8-9375-E25878A2CE53}"/>
          </ac:spMkLst>
        </pc:spChg>
        <pc:spChg chg="add mod ord">
          <ac:chgData name="xingyan chen" userId="8821e5586c392445" providerId="LiveId" clId="{9417102F-2751-4CD6-B05F-E9312A27F250}" dt="2024-11-07T01:03:54.682" v="3732" actId="404"/>
          <ac:spMkLst>
            <pc:docMk/>
            <pc:sldMk cId="2487845967" sldId="3086"/>
            <ac:spMk id="84" creationId="{08ED080C-6DD9-53A8-FC6C-6CB803927354}"/>
          </ac:spMkLst>
        </pc:spChg>
        <pc:grpChg chg="add del mod">
          <ac:chgData name="xingyan chen" userId="8821e5586c392445" providerId="LiveId" clId="{9417102F-2751-4CD6-B05F-E9312A27F250}" dt="2024-11-07T01:04:17.410" v="3754" actId="1038"/>
          <ac:grpSpMkLst>
            <pc:docMk/>
            <pc:sldMk cId="2487845967" sldId="3086"/>
            <ac:grpSpMk id="25" creationId="{30AD2CB7-ABCA-00D7-469D-01F83B2C8E98}"/>
          </ac:grpSpMkLst>
        </pc:grpChg>
        <pc:grpChg chg="add del mod">
          <ac:chgData name="xingyan chen" userId="8821e5586c392445" providerId="LiveId" clId="{9417102F-2751-4CD6-B05F-E9312A27F250}" dt="2024-11-07T01:01:40.612" v="3687" actId="478"/>
          <ac:grpSpMkLst>
            <pc:docMk/>
            <pc:sldMk cId="2487845967" sldId="3086"/>
            <ac:grpSpMk id="36" creationId="{8DDDD5C2-5172-CF7A-E019-3AEC2C452B5E}"/>
          </ac:grpSpMkLst>
        </pc:grpChg>
        <pc:grpChg chg="add mod">
          <ac:chgData name="xingyan chen" userId="8821e5586c392445" providerId="LiveId" clId="{9417102F-2751-4CD6-B05F-E9312A27F250}" dt="2024-11-07T01:02:54.742" v="3708" actId="164"/>
          <ac:grpSpMkLst>
            <pc:docMk/>
            <pc:sldMk cId="2487845967" sldId="3086"/>
            <ac:grpSpMk id="37" creationId="{8142DC42-0354-5A9D-AE3B-EB79C2411D51}"/>
          </ac:grpSpMkLst>
        </pc:grpChg>
        <pc:grpChg chg="mod">
          <ac:chgData name="xingyan chen" userId="8821e5586c392445" providerId="LiveId" clId="{9417102F-2751-4CD6-B05F-E9312A27F250}" dt="2024-11-07T01:01:36.183" v="3686"/>
          <ac:grpSpMkLst>
            <pc:docMk/>
            <pc:sldMk cId="2487845967" sldId="3086"/>
            <ac:grpSpMk id="39" creationId="{A9051074-5E51-A4FA-2EB7-67E31D9D06E5}"/>
          </ac:grpSpMkLst>
        </pc:grpChg>
        <pc:grpChg chg="mod">
          <ac:chgData name="xingyan chen" userId="8821e5586c392445" providerId="LiveId" clId="{9417102F-2751-4CD6-B05F-E9312A27F250}" dt="2024-11-07T01:01:36.183" v="3686"/>
          <ac:grpSpMkLst>
            <pc:docMk/>
            <pc:sldMk cId="2487845967" sldId="3086"/>
            <ac:grpSpMk id="47" creationId="{25EE661D-4622-EDF0-0BBF-520DC5F12955}"/>
          </ac:grpSpMkLst>
        </pc:grpChg>
        <pc:grpChg chg="mod">
          <ac:chgData name="xingyan chen" userId="8821e5586c392445" providerId="LiveId" clId="{9417102F-2751-4CD6-B05F-E9312A27F250}" dt="2024-11-07T01:01:36.183" v="3686"/>
          <ac:grpSpMkLst>
            <pc:docMk/>
            <pc:sldMk cId="2487845967" sldId="3086"/>
            <ac:grpSpMk id="51" creationId="{A38F3A7A-C3A7-E74E-8835-39F272FAF39D}"/>
          </ac:grpSpMkLst>
        </pc:grpChg>
        <pc:grpChg chg="add mod">
          <ac:chgData name="xingyan chen" userId="8821e5586c392445" providerId="LiveId" clId="{9417102F-2751-4CD6-B05F-E9312A27F250}" dt="2024-11-07T01:06:44.416" v="3799" actId="1036"/>
          <ac:grpSpMkLst>
            <pc:docMk/>
            <pc:sldMk cId="2487845967" sldId="3086"/>
            <ac:grpSpMk id="85" creationId="{94D5C50A-AE1C-1637-A5A0-311C927575B6}"/>
          </ac:grpSpMkLst>
        </pc:grpChg>
        <pc:picChg chg="mod modCrop">
          <ac:chgData name="xingyan chen" userId="8821e5586c392445" providerId="LiveId" clId="{9417102F-2751-4CD6-B05F-E9312A27F250}" dt="2024-11-07T01:04:17.410" v="3754" actId="1038"/>
          <ac:picMkLst>
            <pc:docMk/>
            <pc:sldMk cId="2487845967" sldId="3086"/>
            <ac:picMk id="4" creationId="{16F65B03-DD14-6C18-6B0D-7A3DBB7D9A44}"/>
          </ac:picMkLst>
        </pc:picChg>
        <pc:picChg chg="add mod">
          <ac:chgData name="xingyan chen" userId="8821e5586c392445" providerId="LiveId" clId="{9417102F-2751-4CD6-B05F-E9312A27F250}" dt="2024-11-07T00:38:45.379" v="3201" actId="164"/>
          <ac:picMkLst>
            <pc:docMk/>
            <pc:sldMk cId="2487845967" sldId="3086"/>
            <ac:picMk id="35" creationId="{8434E825-D5EA-CFA0-27C6-B67DD7AD9563}"/>
          </ac:picMkLst>
        </pc:picChg>
        <pc:picChg chg="mod">
          <ac:chgData name="xingyan chen" userId="8821e5586c392445" providerId="LiveId" clId="{9417102F-2751-4CD6-B05F-E9312A27F250}" dt="2024-11-07T01:01:36.183" v="3686"/>
          <ac:picMkLst>
            <pc:docMk/>
            <pc:sldMk cId="2487845967" sldId="3086"/>
            <ac:picMk id="83" creationId="{C9A29A33-5334-84C2-5A7E-AD1D97E3FC74}"/>
          </ac:picMkLst>
        </pc:picChg>
        <pc:cxnChg chg="add mod">
          <ac:chgData name="xingyan chen" userId="8821e5586c392445" providerId="LiveId" clId="{9417102F-2751-4CD6-B05F-E9312A27F250}" dt="2024-11-07T01:04:17.410" v="3754" actId="1038"/>
          <ac:cxnSpMkLst>
            <pc:docMk/>
            <pc:sldMk cId="2487845967" sldId="3086"/>
            <ac:cxnSpMk id="29" creationId="{7885139F-0093-A7D8-DBA0-9AF9F6EF3AEA}"/>
          </ac:cxnSpMkLst>
        </pc:cxnChg>
        <pc:cxnChg chg="mod">
          <ac:chgData name="xingyan chen" userId="8821e5586c392445" providerId="LiveId" clId="{9417102F-2751-4CD6-B05F-E9312A27F250}" dt="2024-11-07T01:01:36.183" v="3686"/>
          <ac:cxnSpMkLst>
            <pc:docMk/>
            <pc:sldMk cId="2487845967" sldId="3086"/>
            <ac:cxnSpMk id="44" creationId="{812ADE68-A698-3B0B-3027-A5D1861E9E5A}"/>
          </ac:cxnSpMkLst>
        </pc:cxnChg>
        <pc:cxnChg chg="mod">
          <ac:chgData name="xingyan chen" userId="8821e5586c392445" providerId="LiveId" clId="{9417102F-2751-4CD6-B05F-E9312A27F250}" dt="2024-11-07T01:01:36.183" v="3686"/>
          <ac:cxnSpMkLst>
            <pc:docMk/>
            <pc:sldMk cId="2487845967" sldId="3086"/>
            <ac:cxnSpMk id="45" creationId="{9C7AF5B5-18D2-278D-5219-3608968EBEAA}"/>
          </ac:cxnSpMkLst>
        </pc:cxnChg>
        <pc:cxnChg chg="mod">
          <ac:chgData name="xingyan chen" userId="8821e5586c392445" providerId="LiveId" clId="{9417102F-2751-4CD6-B05F-E9312A27F250}" dt="2024-11-07T01:01:36.183" v="3686"/>
          <ac:cxnSpMkLst>
            <pc:docMk/>
            <pc:sldMk cId="2487845967" sldId="3086"/>
            <ac:cxnSpMk id="52" creationId="{EC56F380-6623-9A7A-8842-CC0B2775CC6B}"/>
          </ac:cxnSpMkLst>
        </pc:cxnChg>
        <pc:cxnChg chg="mod">
          <ac:chgData name="xingyan chen" userId="8821e5586c392445" providerId="LiveId" clId="{9417102F-2751-4CD6-B05F-E9312A27F250}" dt="2024-11-07T01:01:36.183" v="3686"/>
          <ac:cxnSpMkLst>
            <pc:docMk/>
            <pc:sldMk cId="2487845967" sldId="3086"/>
            <ac:cxnSpMk id="53" creationId="{8EF33F53-27DE-3295-08C8-A69A71CE8220}"/>
          </ac:cxnSpMkLst>
        </pc:cxnChg>
        <pc:cxnChg chg="mod">
          <ac:chgData name="xingyan chen" userId="8821e5586c392445" providerId="LiveId" clId="{9417102F-2751-4CD6-B05F-E9312A27F250}" dt="2024-11-07T01:01:36.183" v="3686"/>
          <ac:cxnSpMkLst>
            <pc:docMk/>
            <pc:sldMk cId="2487845967" sldId="3086"/>
            <ac:cxnSpMk id="54" creationId="{2E7B621C-19A0-86F1-993D-F2036614AF74}"/>
          </ac:cxnSpMkLst>
        </pc:cxnChg>
        <pc:cxnChg chg="mod">
          <ac:chgData name="xingyan chen" userId="8821e5586c392445" providerId="LiveId" clId="{9417102F-2751-4CD6-B05F-E9312A27F250}" dt="2024-11-07T01:01:36.183" v="3686"/>
          <ac:cxnSpMkLst>
            <pc:docMk/>
            <pc:sldMk cId="2487845967" sldId="3086"/>
            <ac:cxnSpMk id="55" creationId="{450F4EED-8AC3-8A2D-CE49-03A878E20A55}"/>
          </ac:cxnSpMkLst>
        </pc:cxnChg>
        <pc:cxnChg chg="mod">
          <ac:chgData name="xingyan chen" userId="8821e5586c392445" providerId="LiveId" clId="{9417102F-2751-4CD6-B05F-E9312A27F250}" dt="2024-11-07T01:01:36.183" v="3686"/>
          <ac:cxnSpMkLst>
            <pc:docMk/>
            <pc:sldMk cId="2487845967" sldId="3086"/>
            <ac:cxnSpMk id="56" creationId="{50BC7CD2-293E-5DD4-8194-740AA95464FF}"/>
          </ac:cxnSpMkLst>
        </pc:cxnChg>
        <pc:cxnChg chg="mod">
          <ac:chgData name="xingyan chen" userId="8821e5586c392445" providerId="LiveId" clId="{9417102F-2751-4CD6-B05F-E9312A27F250}" dt="2024-11-07T01:01:36.183" v="3686"/>
          <ac:cxnSpMkLst>
            <pc:docMk/>
            <pc:sldMk cId="2487845967" sldId="3086"/>
            <ac:cxnSpMk id="57" creationId="{9481A907-73CE-29AB-95D7-0685F42CA3F8}"/>
          </ac:cxnSpMkLst>
        </pc:cxnChg>
        <pc:cxnChg chg="mod">
          <ac:chgData name="xingyan chen" userId="8821e5586c392445" providerId="LiveId" clId="{9417102F-2751-4CD6-B05F-E9312A27F250}" dt="2024-11-07T01:01:36.183" v="3686"/>
          <ac:cxnSpMkLst>
            <pc:docMk/>
            <pc:sldMk cId="2487845967" sldId="3086"/>
            <ac:cxnSpMk id="58" creationId="{80487E52-D99E-B385-41F7-D03A5F99E045}"/>
          </ac:cxnSpMkLst>
        </pc:cxnChg>
        <pc:cxnChg chg="mod">
          <ac:chgData name="xingyan chen" userId="8821e5586c392445" providerId="LiveId" clId="{9417102F-2751-4CD6-B05F-E9312A27F250}" dt="2024-11-07T01:01:36.183" v="3686"/>
          <ac:cxnSpMkLst>
            <pc:docMk/>
            <pc:sldMk cId="2487845967" sldId="3086"/>
            <ac:cxnSpMk id="59" creationId="{BC684804-5EDA-B620-E2F7-906B3B5A508E}"/>
          </ac:cxnSpMkLst>
        </pc:cxnChg>
        <pc:cxnChg chg="mod">
          <ac:chgData name="xingyan chen" userId="8821e5586c392445" providerId="LiveId" clId="{9417102F-2751-4CD6-B05F-E9312A27F250}" dt="2024-11-07T01:01:36.183" v="3686"/>
          <ac:cxnSpMkLst>
            <pc:docMk/>
            <pc:sldMk cId="2487845967" sldId="3086"/>
            <ac:cxnSpMk id="60" creationId="{CDC7974F-2053-B189-FC10-A5FAC783A184}"/>
          </ac:cxnSpMkLst>
        </pc:cxnChg>
        <pc:cxnChg chg="mod">
          <ac:chgData name="xingyan chen" userId="8821e5586c392445" providerId="LiveId" clId="{9417102F-2751-4CD6-B05F-E9312A27F250}" dt="2024-11-07T01:01:36.183" v="3686"/>
          <ac:cxnSpMkLst>
            <pc:docMk/>
            <pc:sldMk cId="2487845967" sldId="3086"/>
            <ac:cxnSpMk id="61" creationId="{99655929-4068-EC61-AE94-B9675448DFFE}"/>
          </ac:cxnSpMkLst>
        </pc:cxnChg>
        <pc:cxnChg chg="mod">
          <ac:chgData name="xingyan chen" userId="8821e5586c392445" providerId="LiveId" clId="{9417102F-2751-4CD6-B05F-E9312A27F250}" dt="2024-11-07T01:01:36.183" v="3686"/>
          <ac:cxnSpMkLst>
            <pc:docMk/>
            <pc:sldMk cId="2487845967" sldId="3086"/>
            <ac:cxnSpMk id="62" creationId="{339A4B46-7EF3-C471-861B-B21C33A0FE92}"/>
          </ac:cxnSpMkLst>
        </pc:cxnChg>
        <pc:cxnChg chg="mod">
          <ac:chgData name="xingyan chen" userId="8821e5586c392445" providerId="LiveId" clId="{9417102F-2751-4CD6-B05F-E9312A27F250}" dt="2024-11-07T01:01:36.183" v="3686"/>
          <ac:cxnSpMkLst>
            <pc:docMk/>
            <pc:sldMk cId="2487845967" sldId="3086"/>
            <ac:cxnSpMk id="63" creationId="{E99607FA-9EC7-A2C9-ADDD-314A8988A811}"/>
          </ac:cxnSpMkLst>
        </pc:cxnChg>
        <pc:cxnChg chg="mod">
          <ac:chgData name="xingyan chen" userId="8821e5586c392445" providerId="LiveId" clId="{9417102F-2751-4CD6-B05F-E9312A27F250}" dt="2024-11-07T01:01:36.183" v="3686"/>
          <ac:cxnSpMkLst>
            <pc:docMk/>
            <pc:sldMk cId="2487845967" sldId="3086"/>
            <ac:cxnSpMk id="64" creationId="{20B93B80-6BC6-B39B-7E4A-694FE901B2B7}"/>
          </ac:cxnSpMkLst>
        </pc:cxnChg>
        <pc:cxnChg chg="mod">
          <ac:chgData name="xingyan chen" userId="8821e5586c392445" providerId="LiveId" clId="{9417102F-2751-4CD6-B05F-E9312A27F250}" dt="2024-11-07T01:01:36.183" v="3686"/>
          <ac:cxnSpMkLst>
            <pc:docMk/>
            <pc:sldMk cId="2487845967" sldId="3086"/>
            <ac:cxnSpMk id="65" creationId="{BC480C36-C099-A23F-B59B-9E85D798A59F}"/>
          </ac:cxnSpMkLst>
        </pc:cxnChg>
        <pc:cxnChg chg="mod">
          <ac:chgData name="xingyan chen" userId="8821e5586c392445" providerId="LiveId" clId="{9417102F-2751-4CD6-B05F-E9312A27F250}" dt="2024-11-07T01:01:36.183" v="3686"/>
          <ac:cxnSpMkLst>
            <pc:docMk/>
            <pc:sldMk cId="2487845967" sldId="3086"/>
            <ac:cxnSpMk id="66" creationId="{1104CA04-8B0B-B4E3-295D-307376C25338}"/>
          </ac:cxnSpMkLst>
        </pc:cxnChg>
        <pc:cxnChg chg="mod">
          <ac:chgData name="xingyan chen" userId="8821e5586c392445" providerId="LiveId" clId="{9417102F-2751-4CD6-B05F-E9312A27F250}" dt="2024-11-07T01:01:36.183" v="3686"/>
          <ac:cxnSpMkLst>
            <pc:docMk/>
            <pc:sldMk cId="2487845967" sldId="3086"/>
            <ac:cxnSpMk id="67" creationId="{42DC61E8-3122-BE9C-143C-3AF45ADCC530}"/>
          </ac:cxnSpMkLst>
        </pc:cxnChg>
        <pc:cxnChg chg="mod">
          <ac:chgData name="xingyan chen" userId="8821e5586c392445" providerId="LiveId" clId="{9417102F-2751-4CD6-B05F-E9312A27F250}" dt="2024-11-07T01:01:36.183" v="3686"/>
          <ac:cxnSpMkLst>
            <pc:docMk/>
            <pc:sldMk cId="2487845967" sldId="3086"/>
            <ac:cxnSpMk id="69" creationId="{366B65AF-6B4F-733C-DCF7-448672E32DC6}"/>
          </ac:cxnSpMkLst>
        </pc:cxnChg>
        <pc:cxnChg chg="mod">
          <ac:chgData name="xingyan chen" userId="8821e5586c392445" providerId="LiveId" clId="{9417102F-2751-4CD6-B05F-E9312A27F250}" dt="2024-11-07T01:01:36.183" v="3686"/>
          <ac:cxnSpMkLst>
            <pc:docMk/>
            <pc:sldMk cId="2487845967" sldId="3086"/>
            <ac:cxnSpMk id="70" creationId="{1DA301BF-2C2D-0384-8FB1-4DD9126C0B22}"/>
          </ac:cxnSpMkLst>
        </pc:cxnChg>
        <pc:cxnChg chg="mod">
          <ac:chgData name="xingyan chen" userId="8821e5586c392445" providerId="LiveId" clId="{9417102F-2751-4CD6-B05F-E9312A27F250}" dt="2024-11-07T01:01:36.183" v="3686"/>
          <ac:cxnSpMkLst>
            <pc:docMk/>
            <pc:sldMk cId="2487845967" sldId="3086"/>
            <ac:cxnSpMk id="71" creationId="{07C10C4F-254E-9DD4-7BE1-07FC160D93DE}"/>
          </ac:cxnSpMkLst>
        </pc:cxnChg>
        <pc:cxnChg chg="mod">
          <ac:chgData name="xingyan chen" userId="8821e5586c392445" providerId="LiveId" clId="{9417102F-2751-4CD6-B05F-E9312A27F250}" dt="2024-11-07T01:01:36.183" v="3686"/>
          <ac:cxnSpMkLst>
            <pc:docMk/>
            <pc:sldMk cId="2487845967" sldId="3086"/>
            <ac:cxnSpMk id="72" creationId="{54B41085-A5BB-47F5-B25F-0B68EBF0BDEE}"/>
          </ac:cxnSpMkLst>
        </pc:cxnChg>
        <pc:cxnChg chg="mod">
          <ac:chgData name="xingyan chen" userId="8821e5586c392445" providerId="LiveId" clId="{9417102F-2751-4CD6-B05F-E9312A27F250}" dt="2024-11-07T01:01:36.183" v="3686"/>
          <ac:cxnSpMkLst>
            <pc:docMk/>
            <pc:sldMk cId="2487845967" sldId="3086"/>
            <ac:cxnSpMk id="73" creationId="{19AFBD15-BF34-D749-547C-053479E309E5}"/>
          </ac:cxnSpMkLst>
        </pc:cxnChg>
        <pc:cxnChg chg="mod">
          <ac:chgData name="xingyan chen" userId="8821e5586c392445" providerId="LiveId" clId="{9417102F-2751-4CD6-B05F-E9312A27F250}" dt="2024-11-07T01:01:36.183" v="3686"/>
          <ac:cxnSpMkLst>
            <pc:docMk/>
            <pc:sldMk cId="2487845967" sldId="3086"/>
            <ac:cxnSpMk id="74" creationId="{E76A6193-5FF7-A7FF-30EE-1D6C064698E1}"/>
          </ac:cxnSpMkLst>
        </pc:cxnChg>
        <pc:cxnChg chg="mod">
          <ac:chgData name="xingyan chen" userId="8821e5586c392445" providerId="LiveId" clId="{9417102F-2751-4CD6-B05F-E9312A27F250}" dt="2024-11-07T01:01:36.183" v="3686"/>
          <ac:cxnSpMkLst>
            <pc:docMk/>
            <pc:sldMk cId="2487845967" sldId="3086"/>
            <ac:cxnSpMk id="75" creationId="{73A235BB-FA8D-D0E3-30A7-49A929024ADB}"/>
          </ac:cxnSpMkLst>
        </pc:cxnChg>
        <pc:cxnChg chg="mod">
          <ac:chgData name="xingyan chen" userId="8821e5586c392445" providerId="LiveId" clId="{9417102F-2751-4CD6-B05F-E9312A27F250}" dt="2024-11-07T01:01:36.183" v="3686"/>
          <ac:cxnSpMkLst>
            <pc:docMk/>
            <pc:sldMk cId="2487845967" sldId="3086"/>
            <ac:cxnSpMk id="76" creationId="{0EFA72B7-EC61-A4C9-3435-98DC9F3F84EE}"/>
          </ac:cxnSpMkLst>
        </pc:cxnChg>
        <pc:cxnChg chg="mod">
          <ac:chgData name="xingyan chen" userId="8821e5586c392445" providerId="LiveId" clId="{9417102F-2751-4CD6-B05F-E9312A27F250}" dt="2024-11-07T01:01:36.183" v="3686"/>
          <ac:cxnSpMkLst>
            <pc:docMk/>
            <pc:sldMk cId="2487845967" sldId="3086"/>
            <ac:cxnSpMk id="77" creationId="{BE4CB13E-F90C-257A-2F6E-6720FE099992}"/>
          </ac:cxnSpMkLst>
        </pc:cxnChg>
        <pc:cxnChg chg="mod">
          <ac:chgData name="xingyan chen" userId="8821e5586c392445" providerId="LiveId" clId="{9417102F-2751-4CD6-B05F-E9312A27F250}" dt="2024-11-07T01:01:36.183" v="3686"/>
          <ac:cxnSpMkLst>
            <pc:docMk/>
            <pc:sldMk cId="2487845967" sldId="3086"/>
            <ac:cxnSpMk id="78" creationId="{4CEA1573-8C0D-BAEA-7538-0AE96C70CD29}"/>
          </ac:cxnSpMkLst>
        </pc:cxnChg>
        <pc:cxnChg chg="mod">
          <ac:chgData name="xingyan chen" userId="8821e5586c392445" providerId="LiveId" clId="{9417102F-2751-4CD6-B05F-E9312A27F250}" dt="2024-11-07T01:01:36.183" v="3686"/>
          <ac:cxnSpMkLst>
            <pc:docMk/>
            <pc:sldMk cId="2487845967" sldId="3086"/>
            <ac:cxnSpMk id="79" creationId="{BEEB8D4D-78CA-6C5F-0DD9-8642A978BAB6}"/>
          </ac:cxnSpMkLst>
        </pc:cxnChg>
      </pc:sldChg>
      <pc:sldChg chg="addSp delSp modSp add mod">
        <pc:chgData name="xingyan chen" userId="8821e5586c392445" providerId="LiveId" clId="{9417102F-2751-4CD6-B05F-E9312A27F250}" dt="2024-11-07T01:01:30.553" v="3685" actId="164"/>
        <pc:sldMkLst>
          <pc:docMk/>
          <pc:sldMk cId="2244583754" sldId="3087"/>
        </pc:sldMkLst>
        <pc:spChg chg="mod">
          <ac:chgData name="xingyan chen" userId="8821e5586c392445" providerId="LiveId" clId="{9417102F-2751-4CD6-B05F-E9312A27F250}" dt="2024-11-07T00:43:21.156" v="3245" actId="12788"/>
          <ac:spMkLst>
            <pc:docMk/>
            <pc:sldMk cId="2244583754" sldId="3087"/>
            <ac:spMk id="12" creationId="{4EBF1640-4A97-4869-41D8-594C3C95F94F}"/>
          </ac:spMkLst>
        </pc:spChg>
        <pc:spChg chg="add mod">
          <ac:chgData name="xingyan chen" userId="8821e5586c392445" providerId="LiveId" clId="{9417102F-2751-4CD6-B05F-E9312A27F250}" dt="2024-11-07T00:47:50.744" v="3392" actId="1037"/>
          <ac:spMkLst>
            <pc:docMk/>
            <pc:sldMk cId="2244583754" sldId="3087"/>
            <ac:spMk id="21" creationId="{554AF0C1-3E73-40C0-0030-654FD397442B}"/>
          </ac:spMkLst>
        </pc:spChg>
        <pc:spChg chg="add mod">
          <ac:chgData name="xingyan chen" userId="8821e5586c392445" providerId="LiveId" clId="{9417102F-2751-4CD6-B05F-E9312A27F250}" dt="2024-11-07T01:01:30.553" v="3685" actId="164"/>
          <ac:spMkLst>
            <pc:docMk/>
            <pc:sldMk cId="2244583754" sldId="3087"/>
            <ac:spMk id="22" creationId="{347B0857-B1A0-5FC1-E78C-43923637297F}"/>
          </ac:spMkLst>
        </pc:spChg>
        <pc:spChg chg="add mod">
          <ac:chgData name="xingyan chen" userId="8821e5586c392445" providerId="LiveId" clId="{9417102F-2751-4CD6-B05F-E9312A27F250}" dt="2024-11-07T01:01:30.553" v="3685" actId="164"/>
          <ac:spMkLst>
            <pc:docMk/>
            <pc:sldMk cId="2244583754" sldId="3087"/>
            <ac:spMk id="23" creationId="{389CE5BE-612D-6437-2A06-092E713AF885}"/>
          </ac:spMkLst>
        </pc:spChg>
        <pc:spChg chg="add mod">
          <ac:chgData name="xingyan chen" userId="8821e5586c392445" providerId="LiveId" clId="{9417102F-2751-4CD6-B05F-E9312A27F250}" dt="2024-11-07T01:01:30.553" v="3685" actId="164"/>
          <ac:spMkLst>
            <pc:docMk/>
            <pc:sldMk cId="2244583754" sldId="3087"/>
            <ac:spMk id="25" creationId="{3AAAA84F-29BD-9FF3-ACA7-7C8ACC99109F}"/>
          </ac:spMkLst>
        </pc:spChg>
        <pc:spChg chg="add mod">
          <ac:chgData name="xingyan chen" userId="8821e5586c392445" providerId="LiveId" clId="{9417102F-2751-4CD6-B05F-E9312A27F250}" dt="2024-11-07T01:01:30.553" v="3685" actId="164"/>
          <ac:spMkLst>
            <pc:docMk/>
            <pc:sldMk cId="2244583754" sldId="3087"/>
            <ac:spMk id="26" creationId="{4C86B509-C1CA-56ED-4FDD-7A054681D5A9}"/>
          </ac:spMkLst>
        </pc:spChg>
        <pc:spChg chg="add mod">
          <ac:chgData name="xingyan chen" userId="8821e5586c392445" providerId="LiveId" clId="{9417102F-2751-4CD6-B05F-E9312A27F250}" dt="2024-11-07T01:01:30.553" v="3685" actId="164"/>
          <ac:spMkLst>
            <pc:docMk/>
            <pc:sldMk cId="2244583754" sldId="3087"/>
            <ac:spMk id="36" creationId="{A24F9080-7C51-255C-5C4B-07C7B69AE2EC}"/>
          </ac:spMkLst>
        </pc:spChg>
        <pc:spChg chg="add mod ord">
          <ac:chgData name="xingyan chen" userId="8821e5586c392445" providerId="LiveId" clId="{9417102F-2751-4CD6-B05F-E9312A27F250}" dt="2024-11-07T01:01:30.553" v="3685" actId="164"/>
          <ac:spMkLst>
            <pc:docMk/>
            <pc:sldMk cId="2244583754" sldId="3087"/>
            <ac:spMk id="37" creationId="{177559B3-2EE7-6061-6A63-2E0C73C25374}"/>
          </ac:spMkLst>
        </pc:spChg>
        <pc:spChg chg="add mod">
          <ac:chgData name="xingyan chen" userId="8821e5586c392445" providerId="LiveId" clId="{9417102F-2751-4CD6-B05F-E9312A27F250}" dt="2024-11-07T00:49:07.334" v="3416" actId="14100"/>
          <ac:spMkLst>
            <pc:docMk/>
            <pc:sldMk cId="2244583754" sldId="3087"/>
            <ac:spMk id="38" creationId="{B3801659-0176-DAD1-3B7E-45398E9B6601}"/>
          </ac:spMkLst>
        </pc:spChg>
        <pc:spChg chg="add mod">
          <ac:chgData name="xingyan chen" userId="8821e5586c392445" providerId="LiveId" clId="{9417102F-2751-4CD6-B05F-E9312A27F250}" dt="2024-11-07T00:47:59.720" v="3400" actId="1036"/>
          <ac:spMkLst>
            <pc:docMk/>
            <pc:sldMk cId="2244583754" sldId="3087"/>
            <ac:spMk id="39" creationId="{410AAA02-15AF-2097-C51D-06D88EE95EBE}"/>
          </ac:spMkLst>
        </pc:spChg>
        <pc:spChg chg="mod">
          <ac:chgData name="xingyan chen" userId="8821e5586c392445" providerId="LiveId" clId="{9417102F-2751-4CD6-B05F-E9312A27F250}" dt="2024-11-07T00:47:38.910" v="3378"/>
          <ac:spMkLst>
            <pc:docMk/>
            <pc:sldMk cId="2244583754" sldId="3087"/>
            <ac:spMk id="41" creationId="{E538FE49-E468-15ED-23F6-B405B33DC2F1}"/>
          </ac:spMkLst>
        </pc:spChg>
        <pc:spChg chg="mod">
          <ac:chgData name="xingyan chen" userId="8821e5586c392445" providerId="LiveId" clId="{9417102F-2751-4CD6-B05F-E9312A27F250}" dt="2024-11-07T00:47:38.910" v="3378"/>
          <ac:spMkLst>
            <pc:docMk/>
            <pc:sldMk cId="2244583754" sldId="3087"/>
            <ac:spMk id="42" creationId="{892DB7E9-B04D-45C7-89DF-369CF1A13559}"/>
          </ac:spMkLst>
        </pc:spChg>
        <pc:spChg chg="mod">
          <ac:chgData name="xingyan chen" userId="8821e5586c392445" providerId="LiveId" clId="{9417102F-2751-4CD6-B05F-E9312A27F250}" dt="2024-11-07T00:47:38.910" v="3378"/>
          <ac:spMkLst>
            <pc:docMk/>
            <pc:sldMk cId="2244583754" sldId="3087"/>
            <ac:spMk id="43" creationId="{BD585D15-3AC1-AC04-39C6-703F9AF74A6D}"/>
          </ac:spMkLst>
        </pc:spChg>
        <pc:spChg chg="del">
          <ac:chgData name="xingyan chen" userId="8821e5586c392445" providerId="LiveId" clId="{9417102F-2751-4CD6-B05F-E9312A27F250}" dt="2024-11-07T00:42:16.294" v="3213" actId="478"/>
          <ac:spMkLst>
            <pc:docMk/>
            <pc:sldMk cId="2244583754" sldId="3087"/>
            <ac:spMk id="44" creationId="{D0D8E172-C104-1CB0-44DA-F5FE2E9686BA}"/>
          </ac:spMkLst>
        </pc:spChg>
        <pc:spChg chg="mod">
          <ac:chgData name="xingyan chen" userId="8821e5586c392445" providerId="LiveId" clId="{9417102F-2751-4CD6-B05F-E9312A27F250}" dt="2024-11-07T00:47:38.910" v="3378"/>
          <ac:spMkLst>
            <pc:docMk/>
            <pc:sldMk cId="2244583754" sldId="3087"/>
            <ac:spMk id="45" creationId="{FFC915E0-B5CD-B093-78BE-218A5898B38C}"/>
          </ac:spMkLst>
        </pc:spChg>
        <pc:spChg chg="mod">
          <ac:chgData name="xingyan chen" userId="8821e5586c392445" providerId="LiveId" clId="{9417102F-2751-4CD6-B05F-E9312A27F250}" dt="2024-11-07T00:47:38.910" v="3378"/>
          <ac:spMkLst>
            <pc:docMk/>
            <pc:sldMk cId="2244583754" sldId="3087"/>
            <ac:spMk id="47" creationId="{B4669284-EA16-15C3-1113-245AFD95C688}"/>
          </ac:spMkLst>
        </pc:spChg>
        <pc:spChg chg="del">
          <ac:chgData name="xingyan chen" userId="8821e5586c392445" providerId="LiveId" clId="{9417102F-2751-4CD6-B05F-E9312A27F250}" dt="2024-11-07T00:42:10.498" v="3211" actId="478"/>
          <ac:spMkLst>
            <pc:docMk/>
            <pc:sldMk cId="2244583754" sldId="3087"/>
            <ac:spMk id="48" creationId="{0417ACCC-8BA9-99C6-CF57-77A699B712CF}"/>
          </ac:spMkLst>
        </pc:spChg>
        <pc:spChg chg="mod">
          <ac:chgData name="xingyan chen" userId="8821e5586c392445" providerId="LiveId" clId="{9417102F-2751-4CD6-B05F-E9312A27F250}" dt="2024-11-07T00:47:38.910" v="3378"/>
          <ac:spMkLst>
            <pc:docMk/>
            <pc:sldMk cId="2244583754" sldId="3087"/>
            <ac:spMk id="49" creationId="{07D36B78-8AF1-4940-6C9A-4FC19F4D3465}"/>
          </ac:spMkLst>
        </pc:spChg>
        <pc:spChg chg="mod">
          <ac:chgData name="xingyan chen" userId="8821e5586c392445" providerId="LiveId" clId="{9417102F-2751-4CD6-B05F-E9312A27F250}" dt="2024-11-07T00:47:38.910" v="3378"/>
          <ac:spMkLst>
            <pc:docMk/>
            <pc:sldMk cId="2244583754" sldId="3087"/>
            <ac:spMk id="50" creationId="{1E2C938F-0511-B100-588B-3BE5353D2E77}"/>
          </ac:spMkLst>
        </pc:spChg>
        <pc:spChg chg="mod">
          <ac:chgData name="xingyan chen" userId="8821e5586c392445" providerId="LiveId" clId="{9417102F-2751-4CD6-B05F-E9312A27F250}" dt="2024-11-07T00:47:38.910" v="3378"/>
          <ac:spMkLst>
            <pc:docMk/>
            <pc:sldMk cId="2244583754" sldId="3087"/>
            <ac:spMk id="51" creationId="{89BAD702-97C1-7364-EE34-B9C33825BA2C}"/>
          </ac:spMkLst>
        </pc:spChg>
        <pc:spChg chg="mod">
          <ac:chgData name="xingyan chen" userId="8821e5586c392445" providerId="LiveId" clId="{9417102F-2751-4CD6-B05F-E9312A27F250}" dt="2024-11-07T00:47:38.910" v="3378"/>
          <ac:spMkLst>
            <pc:docMk/>
            <pc:sldMk cId="2244583754" sldId="3087"/>
            <ac:spMk id="52" creationId="{3D3868A9-D0CE-BF4E-E435-83A1D611E0D4}"/>
          </ac:spMkLst>
        </pc:spChg>
        <pc:spChg chg="mod">
          <ac:chgData name="xingyan chen" userId="8821e5586c392445" providerId="LiveId" clId="{9417102F-2751-4CD6-B05F-E9312A27F250}" dt="2024-11-07T00:47:38.910" v="3378"/>
          <ac:spMkLst>
            <pc:docMk/>
            <pc:sldMk cId="2244583754" sldId="3087"/>
            <ac:spMk id="54" creationId="{FB009042-FD01-F639-337A-0066DD6A746F}"/>
          </ac:spMkLst>
        </pc:spChg>
        <pc:spChg chg="mod">
          <ac:chgData name="xingyan chen" userId="8821e5586c392445" providerId="LiveId" clId="{9417102F-2751-4CD6-B05F-E9312A27F250}" dt="2024-11-07T00:47:38.910" v="3378"/>
          <ac:spMkLst>
            <pc:docMk/>
            <pc:sldMk cId="2244583754" sldId="3087"/>
            <ac:spMk id="55" creationId="{E2EBAC5A-D653-ECEA-6478-1970AF8DA0AC}"/>
          </ac:spMkLst>
        </pc:spChg>
        <pc:spChg chg="mod">
          <ac:chgData name="xingyan chen" userId="8821e5586c392445" providerId="LiveId" clId="{9417102F-2751-4CD6-B05F-E9312A27F250}" dt="2024-11-07T00:47:38.910" v="3378"/>
          <ac:spMkLst>
            <pc:docMk/>
            <pc:sldMk cId="2244583754" sldId="3087"/>
            <ac:spMk id="56" creationId="{5C19FDF2-4236-C101-6BF6-672F34F50CE5}"/>
          </ac:spMkLst>
        </pc:spChg>
        <pc:spChg chg="mod">
          <ac:chgData name="xingyan chen" userId="8821e5586c392445" providerId="LiveId" clId="{9417102F-2751-4CD6-B05F-E9312A27F250}" dt="2024-11-07T00:47:38.910" v="3378"/>
          <ac:spMkLst>
            <pc:docMk/>
            <pc:sldMk cId="2244583754" sldId="3087"/>
            <ac:spMk id="57" creationId="{71C61367-A6B7-BFDF-6F48-29FB92F18086}"/>
          </ac:spMkLst>
        </pc:spChg>
        <pc:spChg chg="mod">
          <ac:chgData name="xingyan chen" userId="8821e5586c392445" providerId="LiveId" clId="{9417102F-2751-4CD6-B05F-E9312A27F250}" dt="2024-11-07T00:47:38.910" v="3378"/>
          <ac:spMkLst>
            <pc:docMk/>
            <pc:sldMk cId="2244583754" sldId="3087"/>
            <ac:spMk id="58" creationId="{21001063-0427-3E2D-B83C-EB6791AE4EC3}"/>
          </ac:spMkLst>
        </pc:spChg>
        <pc:spChg chg="mod">
          <ac:chgData name="xingyan chen" userId="8821e5586c392445" providerId="LiveId" clId="{9417102F-2751-4CD6-B05F-E9312A27F250}" dt="2024-11-07T00:47:38.910" v="3378"/>
          <ac:spMkLst>
            <pc:docMk/>
            <pc:sldMk cId="2244583754" sldId="3087"/>
            <ac:spMk id="59" creationId="{A4F03AF4-1F27-BB2C-4D9B-4916892E3E69}"/>
          </ac:spMkLst>
        </pc:spChg>
        <pc:spChg chg="mod">
          <ac:chgData name="xingyan chen" userId="8821e5586c392445" providerId="LiveId" clId="{9417102F-2751-4CD6-B05F-E9312A27F250}" dt="2024-11-07T00:47:38.910" v="3378"/>
          <ac:spMkLst>
            <pc:docMk/>
            <pc:sldMk cId="2244583754" sldId="3087"/>
            <ac:spMk id="60" creationId="{F93EB9E7-F140-5FF9-173A-4F30D3392A98}"/>
          </ac:spMkLst>
        </pc:spChg>
        <pc:spChg chg="mod">
          <ac:chgData name="xingyan chen" userId="8821e5586c392445" providerId="LiveId" clId="{9417102F-2751-4CD6-B05F-E9312A27F250}" dt="2024-11-07T00:47:38.910" v="3378"/>
          <ac:spMkLst>
            <pc:docMk/>
            <pc:sldMk cId="2244583754" sldId="3087"/>
            <ac:spMk id="63" creationId="{57AF41B4-1024-33D9-6172-C611E46A7FF4}"/>
          </ac:spMkLst>
        </pc:spChg>
        <pc:spChg chg="mod">
          <ac:chgData name="xingyan chen" userId="8821e5586c392445" providerId="LiveId" clId="{9417102F-2751-4CD6-B05F-E9312A27F250}" dt="2024-11-07T00:47:38.910" v="3378"/>
          <ac:spMkLst>
            <pc:docMk/>
            <pc:sldMk cId="2244583754" sldId="3087"/>
            <ac:spMk id="64" creationId="{4FE956E5-EED9-ABEA-2F8B-7678FF337D15}"/>
          </ac:spMkLst>
        </pc:spChg>
        <pc:spChg chg="mod">
          <ac:chgData name="xingyan chen" userId="8821e5586c392445" providerId="LiveId" clId="{9417102F-2751-4CD6-B05F-E9312A27F250}" dt="2024-11-07T00:47:38.910" v="3378"/>
          <ac:spMkLst>
            <pc:docMk/>
            <pc:sldMk cId="2244583754" sldId="3087"/>
            <ac:spMk id="65" creationId="{B4756BF8-797B-8952-2822-DA0C2E72313F}"/>
          </ac:spMkLst>
        </pc:spChg>
        <pc:spChg chg="mod">
          <ac:chgData name="xingyan chen" userId="8821e5586c392445" providerId="LiveId" clId="{9417102F-2751-4CD6-B05F-E9312A27F250}" dt="2024-11-07T00:47:38.910" v="3378"/>
          <ac:spMkLst>
            <pc:docMk/>
            <pc:sldMk cId="2244583754" sldId="3087"/>
            <ac:spMk id="66" creationId="{60CA67CE-8DBC-AD20-190F-27C0D9F02FB2}"/>
          </ac:spMkLst>
        </pc:spChg>
        <pc:spChg chg="mod">
          <ac:chgData name="xingyan chen" userId="8821e5586c392445" providerId="LiveId" clId="{9417102F-2751-4CD6-B05F-E9312A27F250}" dt="2024-11-07T00:47:38.910" v="3378"/>
          <ac:spMkLst>
            <pc:docMk/>
            <pc:sldMk cId="2244583754" sldId="3087"/>
            <ac:spMk id="67" creationId="{CFBD98FF-74B2-88BD-CD00-E606EC3C8D83}"/>
          </ac:spMkLst>
        </pc:spChg>
        <pc:spChg chg="mod">
          <ac:chgData name="xingyan chen" userId="8821e5586c392445" providerId="LiveId" clId="{9417102F-2751-4CD6-B05F-E9312A27F250}" dt="2024-11-07T00:47:38.910" v="3378"/>
          <ac:spMkLst>
            <pc:docMk/>
            <pc:sldMk cId="2244583754" sldId="3087"/>
            <ac:spMk id="68" creationId="{C4859560-A3C1-8881-121E-DC8F338AEB44}"/>
          </ac:spMkLst>
        </pc:spChg>
        <pc:spChg chg="mod">
          <ac:chgData name="xingyan chen" userId="8821e5586c392445" providerId="LiveId" clId="{9417102F-2751-4CD6-B05F-E9312A27F250}" dt="2024-11-07T00:47:38.910" v="3378"/>
          <ac:spMkLst>
            <pc:docMk/>
            <pc:sldMk cId="2244583754" sldId="3087"/>
            <ac:spMk id="69" creationId="{FA832033-3DE5-32E5-8F11-9CF30B5A1B92}"/>
          </ac:spMkLst>
        </pc:spChg>
        <pc:spChg chg="mod">
          <ac:chgData name="xingyan chen" userId="8821e5586c392445" providerId="LiveId" clId="{9417102F-2751-4CD6-B05F-E9312A27F250}" dt="2024-11-07T00:47:38.910" v="3378"/>
          <ac:spMkLst>
            <pc:docMk/>
            <pc:sldMk cId="2244583754" sldId="3087"/>
            <ac:spMk id="70" creationId="{36039175-0A96-1BD3-6E39-8ADE73D1CF0E}"/>
          </ac:spMkLst>
        </pc:spChg>
        <pc:spChg chg="mod">
          <ac:chgData name="xingyan chen" userId="8821e5586c392445" providerId="LiveId" clId="{9417102F-2751-4CD6-B05F-E9312A27F250}" dt="2024-11-07T00:47:38.910" v="3378"/>
          <ac:spMkLst>
            <pc:docMk/>
            <pc:sldMk cId="2244583754" sldId="3087"/>
            <ac:spMk id="71" creationId="{CBDC9D96-B074-943E-743D-0EF77D4E374B}"/>
          </ac:spMkLst>
        </pc:spChg>
        <pc:spChg chg="mod">
          <ac:chgData name="xingyan chen" userId="8821e5586c392445" providerId="LiveId" clId="{9417102F-2751-4CD6-B05F-E9312A27F250}" dt="2024-11-07T00:47:38.910" v="3378"/>
          <ac:spMkLst>
            <pc:docMk/>
            <pc:sldMk cId="2244583754" sldId="3087"/>
            <ac:spMk id="73" creationId="{07684F74-89DA-9AFD-203B-4F071B986CA6}"/>
          </ac:spMkLst>
        </pc:spChg>
        <pc:spChg chg="mod">
          <ac:chgData name="xingyan chen" userId="8821e5586c392445" providerId="LiveId" clId="{9417102F-2751-4CD6-B05F-E9312A27F250}" dt="2024-11-07T00:47:38.910" v="3378"/>
          <ac:spMkLst>
            <pc:docMk/>
            <pc:sldMk cId="2244583754" sldId="3087"/>
            <ac:spMk id="74" creationId="{21DA8AA1-DD8B-EB35-0790-B32CE6DD15A2}"/>
          </ac:spMkLst>
        </pc:spChg>
        <pc:spChg chg="mod">
          <ac:chgData name="xingyan chen" userId="8821e5586c392445" providerId="LiveId" clId="{9417102F-2751-4CD6-B05F-E9312A27F250}" dt="2024-11-07T00:47:38.910" v="3378"/>
          <ac:spMkLst>
            <pc:docMk/>
            <pc:sldMk cId="2244583754" sldId="3087"/>
            <ac:spMk id="75" creationId="{381C9B7E-56E2-38E0-C180-FC748CE96087}"/>
          </ac:spMkLst>
        </pc:spChg>
        <pc:spChg chg="mod">
          <ac:chgData name="xingyan chen" userId="8821e5586c392445" providerId="LiveId" clId="{9417102F-2751-4CD6-B05F-E9312A27F250}" dt="2024-11-07T00:47:38.910" v="3378"/>
          <ac:spMkLst>
            <pc:docMk/>
            <pc:sldMk cId="2244583754" sldId="3087"/>
            <ac:spMk id="76" creationId="{06AC04FC-72B6-32EE-920B-20F6562CC98D}"/>
          </ac:spMkLst>
        </pc:spChg>
        <pc:spChg chg="mod">
          <ac:chgData name="xingyan chen" userId="8821e5586c392445" providerId="LiveId" clId="{9417102F-2751-4CD6-B05F-E9312A27F250}" dt="2024-11-07T00:47:38.910" v="3378"/>
          <ac:spMkLst>
            <pc:docMk/>
            <pc:sldMk cId="2244583754" sldId="3087"/>
            <ac:spMk id="77" creationId="{10C38339-E7BE-5249-578C-DED1BEDBC8C3}"/>
          </ac:spMkLst>
        </pc:spChg>
        <pc:spChg chg="mod">
          <ac:chgData name="xingyan chen" userId="8821e5586c392445" providerId="LiveId" clId="{9417102F-2751-4CD6-B05F-E9312A27F250}" dt="2024-11-07T00:47:38.910" v="3378"/>
          <ac:spMkLst>
            <pc:docMk/>
            <pc:sldMk cId="2244583754" sldId="3087"/>
            <ac:spMk id="78" creationId="{AC885E8C-8D9B-10F8-FF37-1099591B35FA}"/>
          </ac:spMkLst>
        </pc:spChg>
        <pc:spChg chg="mod">
          <ac:chgData name="xingyan chen" userId="8821e5586c392445" providerId="LiveId" clId="{9417102F-2751-4CD6-B05F-E9312A27F250}" dt="2024-11-07T00:47:38.910" v="3378"/>
          <ac:spMkLst>
            <pc:docMk/>
            <pc:sldMk cId="2244583754" sldId="3087"/>
            <ac:spMk id="79" creationId="{07DC6704-047D-B117-E99F-6029299CFF0B}"/>
          </ac:spMkLst>
        </pc:spChg>
        <pc:spChg chg="mod">
          <ac:chgData name="xingyan chen" userId="8821e5586c392445" providerId="LiveId" clId="{9417102F-2751-4CD6-B05F-E9312A27F250}" dt="2024-11-07T00:47:38.910" v="3378"/>
          <ac:spMkLst>
            <pc:docMk/>
            <pc:sldMk cId="2244583754" sldId="3087"/>
            <ac:spMk id="80" creationId="{8A7E4F54-482B-E1F9-B696-586AC8F817C3}"/>
          </ac:spMkLst>
        </pc:spChg>
        <pc:spChg chg="mod">
          <ac:chgData name="xingyan chen" userId="8821e5586c392445" providerId="LiveId" clId="{9417102F-2751-4CD6-B05F-E9312A27F250}" dt="2024-11-07T00:47:38.910" v="3378"/>
          <ac:spMkLst>
            <pc:docMk/>
            <pc:sldMk cId="2244583754" sldId="3087"/>
            <ac:spMk id="81" creationId="{FC2752C5-04FC-B47F-764A-5F654832AEEB}"/>
          </ac:spMkLst>
        </pc:spChg>
        <pc:spChg chg="mod">
          <ac:chgData name="xingyan chen" userId="8821e5586c392445" providerId="LiveId" clId="{9417102F-2751-4CD6-B05F-E9312A27F250}" dt="2024-11-07T00:47:38.910" v="3378"/>
          <ac:spMkLst>
            <pc:docMk/>
            <pc:sldMk cId="2244583754" sldId="3087"/>
            <ac:spMk id="82" creationId="{183E79CC-4180-94F4-B04F-66D342F33659}"/>
          </ac:spMkLst>
        </pc:spChg>
        <pc:spChg chg="mod">
          <ac:chgData name="xingyan chen" userId="8821e5586c392445" providerId="LiveId" clId="{9417102F-2751-4CD6-B05F-E9312A27F250}" dt="2024-11-07T00:47:38.910" v="3378"/>
          <ac:spMkLst>
            <pc:docMk/>
            <pc:sldMk cId="2244583754" sldId="3087"/>
            <ac:spMk id="83" creationId="{727619AD-D9CD-B35F-4054-A06E5EA98435}"/>
          </ac:spMkLst>
        </pc:spChg>
        <pc:spChg chg="add mod">
          <ac:chgData name="xingyan chen" userId="8821e5586c392445" providerId="LiveId" clId="{9417102F-2751-4CD6-B05F-E9312A27F250}" dt="2024-11-07T00:56:09.077" v="3585" actId="14100"/>
          <ac:spMkLst>
            <pc:docMk/>
            <pc:sldMk cId="2244583754" sldId="3087"/>
            <ac:spMk id="84" creationId="{46AB2A69-CB5B-0CCB-0023-075242759F19}"/>
          </ac:spMkLst>
        </pc:spChg>
        <pc:spChg chg="mod">
          <ac:chgData name="xingyan chen" userId="8821e5586c392445" providerId="LiveId" clId="{9417102F-2751-4CD6-B05F-E9312A27F250}" dt="2024-11-07T00:48:53.550" v="3413"/>
          <ac:spMkLst>
            <pc:docMk/>
            <pc:sldMk cId="2244583754" sldId="3087"/>
            <ac:spMk id="86" creationId="{7E7D6655-A8A7-6EC0-707E-CA2C519FBD5E}"/>
          </ac:spMkLst>
        </pc:spChg>
        <pc:spChg chg="mod">
          <ac:chgData name="xingyan chen" userId="8821e5586c392445" providerId="LiveId" clId="{9417102F-2751-4CD6-B05F-E9312A27F250}" dt="2024-11-07T00:48:53.550" v="3413"/>
          <ac:spMkLst>
            <pc:docMk/>
            <pc:sldMk cId="2244583754" sldId="3087"/>
            <ac:spMk id="87" creationId="{15B7BF9C-42E7-CAF5-F506-3D31C0E0829B}"/>
          </ac:spMkLst>
        </pc:spChg>
        <pc:spChg chg="mod">
          <ac:chgData name="xingyan chen" userId="8821e5586c392445" providerId="LiveId" clId="{9417102F-2751-4CD6-B05F-E9312A27F250}" dt="2024-11-07T00:48:53.550" v="3413"/>
          <ac:spMkLst>
            <pc:docMk/>
            <pc:sldMk cId="2244583754" sldId="3087"/>
            <ac:spMk id="88" creationId="{C1BB25BA-1D20-F2B3-6DE2-28BD234477F4}"/>
          </ac:spMkLst>
        </pc:spChg>
        <pc:spChg chg="mod">
          <ac:chgData name="xingyan chen" userId="8821e5586c392445" providerId="LiveId" clId="{9417102F-2751-4CD6-B05F-E9312A27F250}" dt="2024-11-07T00:48:53.550" v="3413"/>
          <ac:spMkLst>
            <pc:docMk/>
            <pc:sldMk cId="2244583754" sldId="3087"/>
            <ac:spMk id="89" creationId="{8E12DC93-3627-25F7-598F-3CEC7C600CD2}"/>
          </ac:spMkLst>
        </pc:spChg>
        <pc:spChg chg="mod">
          <ac:chgData name="xingyan chen" userId="8821e5586c392445" providerId="LiveId" clId="{9417102F-2751-4CD6-B05F-E9312A27F250}" dt="2024-11-07T00:48:53.550" v="3413"/>
          <ac:spMkLst>
            <pc:docMk/>
            <pc:sldMk cId="2244583754" sldId="3087"/>
            <ac:spMk id="90" creationId="{F05AD070-9D71-7EFB-61E1-74CDC4D4936B}"/>
          </ac:spMkLst>
        </pc:spChg>
        <pc:spChg chg="mod">
          <ac:chgData name="xingyan chen" userId="8821e5586c392445" providerId="LiveId" clId="{9417102F-2751-4CD6-B05F-E9312A27F250}" dt="2024-11-07T00:48:53.550" v="3413"/>
          <ac:spMkLst>
            <pc:docMk/>
            <pc:sldMk cId="2244583754" sldId="3087"/>
            <ac:spMk id="91" creationId="{9BA5CBDE-0DF5-0641-64EF-73841DB8278D}"/>
          </ac:spMkLst>
        </pc:spChg>
        <pc:spChg chg="mod">
          <ac:chgData name="xingyan chen" userId="8821e5586c392445" providerId="LiveId" clId="{9417102F-2751-4CD6-B05F-E9312A27F250}" dt="2024-11-07T00:48:53.550" v="3413"/>
          <ac:spMkLst>
            <pc:docMk/>
            <pc:sldMk cId="2244583754" sldId="3087"/>
            <ac:spMk id="92" creationId="{DC4BB5A3-4010-09BC-CE34-964ED8CAA49F}"/>
          </ac:spMkLst>
        </pc:spChg>
        <pc:spChg chg="add del">
          <ac:chgData name="xingyan chen" userId="8821e5586c392445" providerId="LiveId" clId="{9417102F-2751-4CD6-B05F-E9312A27F250}" dt="2024-11-07T00:49:58.959" v="3418" actId="11529"/>
          <ac:spMkLst>
            <pc:docMk/>
            <pc:sldMk cId="2244583754" sldId="3087"/>
            <ac:spMk id="93" creationId="{A0BF1D19-C209-F45A-178D-56B42F0A04B4}"/>
          </ac:spMkLst>
        </pc:spChg>
        <pc:spChg chg="add mod">
          <ac:chgData name="xingyan chen" userId="8821e5586c392445" providerId="LiveId" clId="{9417102F-2751-4CD6-B05F-E9312A27F250}" dt="2024-11-07T00:55:46.424" v="3560" actId="164"/>
          <ac:spMkLst>
            <pc:docMk/>
            <pc:sldMk cId="2244583754" sldId="3087"/>
            <ac:spMk id="94" creationId="{AF1F351C-A0C7-4FB1-50FF-7E36512678CC}"/>
          </ac:spMkLst>
        </pc:spChg>
        <pc:spChg chg="add mod">
          <ac:chgData name="xingyan chen" userId="8821e5586c392445" providerId="LiveId" clId="{9417102F-2751-4CD6-B05F-E9312A27F250}" dt="2024-11-07T00:55:46.424" v="3560" actId="164"/>
          <ac:spMkLst>
            <pc:docMk/>
            <pc:sldMk cId="2244583754" sldId="3087"/>
            <ac:spMk id="95" creationId="{B7ABB728-5500-3DF2-E46E-D182AF4FB96B}"/>
          </ac:spMkLst>
        </pc:spChg>
        <pc:spChg chg="add mod">
          <ac:chgData name="xingyan chen" userId="8821e5586c392445" providerId="LiveId" clId="{9417102F-2751-4CD6-B05F-E9312A27F250}" dt="2024-11-07T00:52:04.162" v="3505" actId="164"/>
          <ac:spMkLst>
            <pc:docMk/>
            <pc:sldMk cId="2244583754" sldId="3087"/>
            <ac:spMk id="96" creationId="{3142741A-CE20-3DC5-A717-972D2F571EA3}"/>
          </ac:spMkLst>
        </pc:spChg>
        <pc:spChg chg="add mod">
          <ac:chgData name="xingyan chen" userId="8821e5586c392445" providerId="LiveId" clId="{9417102F-2751-4CD6-B05F-E9312A27F250}" dt="2024-11-07T00:52:04.162" v="3505" actId="164"/>
          <ac:spMkLst>
            <pc:docMk/>
            <pc:sldMk cId="2244583754" sldId="3087"/>
            <ac:spMk id="97" creationId="{9E8A1D6C-E56E-1812-7235-DEED8706121F}"/>
          </ac:spMkLst>
        </pc:spChg>
        <pc:spChg chg="mod topLvl">
          <ac:chgData name="xingyan chen" userId="8821e5586c392445" providerId="LiveId" clId="{9417102F-2751-4CD6-B05F-E9312A27F250}" dt="2024-11-07T00:55:46.424" v="3560" actId="164"/>
          <ac:spMkLst>
            <pc:docMk/>
            <pc:sldMk cId="2244583754" sldId="3087"/>
            <ac:spMk id="119" creationId="{4266C4BF-4E2D-4397-7B28-886F199A5432}"/>
          </ac:spMkLst>
        </pc:spChg>
        <pc:spChg chg="del mod topLvl">
          <ac:chgData name="xingyan chen" userId="8821e5586c392445" providerId="LiveId" clId="{9417102F-2751-4CD6-B05F-E9312A27F250}" dt="2024-11-07T00:53:42.786" v="3542" actId="478"/>
          <ac:spMkLst>
            <pc:docMk/>
            <pc:sldMk cId="2244583754" sldId="3087"/>
            <ac:spMk id="120" creationId="{4D558ECA-5F0B-5402-5B37-1B8E5A01B211}"/>
          </ac:spMkLst>
        </pc:spChg>
        <pc:spChg chg="add mod">
          <ac:chgData name="xingyan chen" userId="8821e5586c392445" providerId="LiveId" clId="{9417102F-2751-4CD6-B05F-E9312A27F250}" dt="2024-11-07T01:01:30.553" v="3685" actId="164"/>
          <ac:spMkLst>
            <pc:docMk/>
            <pc:sldMk cId="2244583754" sldId="3087"/>
            <ac:spMk id="139" creationId="{33BB4C10-A454-3F06-B87C-9DD28BD79D6A}"/>
          </ac:spMkLst>
        </pc:spChg>
        <pc:grpChg chg="add mod">
          <ac:chgData name="xingyan chen" userId="8821e5586c392445" providerId="LiveId" clId="{9417102F-2751-4CD6-B05F-E9312A27F250}" dt="2024-11-07T01:01:30.553" v="3685" actId="164"/>
          <ac:grpSpMkLst>
            <pc:docMk/>
            <pc:sldMk cId="2244583754" sldId="3087"/>
            <ac:grpSpMk id="6" creationId="{72EAACFA-4D55-AA08-D354-3B76427AB1BF}"/>
          </ac:grpSpMkLst>
        </pc:grpChg>
        <pc:grpChg chg="del">
          <ac:chgData name="xingyan chen" userId="8821e5586c392445" providerId="LiveId" clId="{9417102F-2751-4CD6-B05F-E9312A27F250}" dt="2024-11-07T00:47:38.588" v="3377" actId="478"/>
          <ac:grpSpMkLst>
            <pc:docMk/>
            <pc:sldMk cId="2244583754" sldId="3087"/>
            <ac:grpSpMk id="15" creationId="{781CAED0-8C99-EFA6-5EAA-7811E77908D2}"/>
          </ac:grpSpMkLst>
        </pc:grpChg>
        <pc:grpChg chg="add mod">
          <ac:chgData name="xingyan chen" userId="8821e5586c392445" providerId="LiveId" clId="{9417102F-2751-4CD6-B05F-E9312A27F250}" dt="2024-11-07T00:47:59.720" v="3400" actId="1036"/>
          <ac:grpSpMkLst>
            <pc:docMk/>
            <pc:sldMk cId="2244583754" sldId="3087"/>
            <ac:grpSpMk id="40" creationId="{4D80666D-9ACB-BDA6-83C7-F4B40F66EE7D}"/>
          </ac:grpSpMkLst>
        </pc:grpChg>
        <pc:grpChg chg="add mod">
          <ac:chgData name="xingyan chen" userId="8821e5586c392445" providerId="LiveId" clId="{9417102F-2751-4CD6-B05F-E9312A27F250}" dt="2024-11-07T00:47:59.720" v="3400" actId="1036"/>
          <ac:grpSpMkLst>
            <pc:docMk/>
            <pc:sldMk cId="2244583754" sldId="3087"/>
            <ac:grpSpMk id="53" creationId="{5AAC7547-17AA-80E3-5155-1804D64DD679}"/>
          </ac:grpSpMkLst>
        </pc:grpChg>
        <pc:grpChg chg="add mod">
          <ac:chgData name="xingyan chen" userId="8821e5586c392445" providerId="LiveId" clId="{9417102F-2751-4CD6-B05F-E9312A27F250}" dt="2024-11-07T00:47:59.720" v="3400" actId="1036"/>
          <ac:grpSpMkLst>
            <pc:docMk/>
            <pc:sldMk cId="2244583754" sldId="3087"/>
            <ac:grpSpMk id="61" creationId="{E4D03E63-3A89-AD3D-E919-E8C04D5C175D}"/>
          </ac:grpSpMkLst>
        </pc:grpChg>
        <pc:grpChg chg="mod">
          <ac:chgData name="xingyan chen" userId="8821e5586c392445" providerId="LiveId" clId="{9417102F-2751-4CD6-B05F-E9312A27F250}" dt="2024-11-07T00:47:38.910" v="3378"/>
          <ac:grpSpMkLst>
            <pc:docMk/>
            <pc:sldMk cId="2244583754" sldId="3087"/>
            <ac:grpSpMk id="62" creationId="{C4545BD1-5A12-1CF6-3B32-CFDCEA519E89}"/>
          </ac:grpSpMkLst>
        </pc:grpChg>
        <pc:grpChg chg="add mod">
          <ac:chgData name="xingyan chen" userId="8821e5586c392445" providerId="LiveId" clId="{9417102F-2751-4CD6-B05F-E9312A27F250}" dt="2024-11-07T00:47:59.720" v="3400" actId="1036"/>
          <ac:grpSpMkLst>
            <pc:docMk/>
            <pc:sldMk cId="2244583754" sldId="3087"/>
            <ac:grpSpMk id="72" creationId="{6F63B72B-3799-036A-7E1F-B9024658CD55}"/>
          </ac:grpSpMkLst>
        </pc:grpChg>
        <pc:grpChg chg="add mod">
          <ac:chgData name="xingyan chen" userId="8821e5586c392445" providerId="LiveId" clId="{9417102F-2751-4CD6-B05F-E9312A27F250}" dt="2024-11-07T00:49:04.263" v="3415" actId="14100"/>
          <ac:grpSpMkLst>
            <pc:docMk/>
            <pc:sldMk cId="2244583754" sldId="3087"/>
            <ac:grpSpMk id="85" creationId="{56CAE0BE-D4A6-F2F9-EF14-48A542DC5959}"/>
          </ac:grpSpMkLst>
        </pc:grpChg>
        <pc:grpChg chg="add mod">
          <ac:chgData name="xingyan chen" userId="8821e5586c392445" providerId="LiveId" clId="{9417102F-2751-4CD6-B05F-E9312A27F250}" dt="2024-11-07T00:55:46.424" v="3560" actId="164"/>
          <ac:grpSpMkLst>
            <pc:docMk/>
            <pc:sldMk cId="2244583754" sldId="3087"/>
            <ac:grpSpMk id="98" creationId="{3D187C1C-157C-B61E-6682-C6540153C9A9}"/>
          </ac:grpSpMkLst>
        </pc:grpChg>
        <pc:grpChg chg="add del mod">
          <ac:chgData name="xingyan chen" userId="8821e5586c392445" providerId="LiveId" clId="{9417102F-2751-4CD6-B05F-E9312A27F250}" dt="2024-11-07T00:53:42.786" v="3542" actId="478"/>
          <ac:grpSpMkLst>
            <pc:docMk/>
            <pc:sldMk cId="2244583754" sldId="3087"/>
            <ac:grpSpMk id="118" creationId="{A8F5D70F-A429-AF2C-6254-0BC3103500AB}"/>
          </ac:grpSpMkLst>
        </pc:grpChg>
        <pc:grpChg chg="add mod">
          <ac:chgData name="xingyan chen" userId="8821e5586c392445" providerId="LiveId" clId="{9417102F-2751-4CD6-B05F-E9312A27F250}" dt="2024-11-07T01:01:30.553" v="3685" actId="164"/>
          <ac:grpSpMkLst>
            <pc:docMk/>
            <pc:sldMk cId="2244583754" sldId="3087"/>
            <ac:grpSpMk id="137" creationId="{C25009DE-DFC7-E60D-AE3B-A3098D1EE330}"/>
          </ac:grpSpMkLst>
        </pc:grpChg>
        <pc:grpChg chg="add mod">
          <ac:chgData name="xingyan chen" userId="8821e5586c392445" providerId="LiveId" clId="{9417102F-2751-4CD6-B05F-E9312A27F250}" dt="2024-11-07T01:01:30.553" v="3685" actId="164"/>
          <ac:grpSpMkLst>
            <pc:docMk/>
            <pc:sldMk cId="2244583754" sldId="3087"/>
            <ac:grpSpMk id="141" creationId="{2D6EB38C-5B97-0438-8E47-566242AF213C}"/>
          </ac:grpSpMkLst>
        </pc:grpChg>
        <pc:picChg chg="add mod">
          <ac:chgData name="xingyan chen" userId="8821e5586c392445" providerId="LiveId" clId="{9417102F-2751-4CD6-B05F-E9312A27F250}" dt="2024-11-07T00:42:02.536" v="3209" actId="571"/>
          <ac:picMkLst>
            <pc:docMk/>
            <pc:sldMk cId="2244583754" sldId="3087"/>
            <ac:picMk id="2" creationId="{C7C889B3-72EE-6262-381F-786D00825F92}"/>
          </ac:picMkLst>
        </pc:picChg>
        <pc:picChg chg="add mod">
          <ac:chgData name="xingyan chen" userId="8821e5586c392445" providerId="LiveId" clId="{9417102F-2751-4CD6-B05F-E9312A27F250}" dt="2024-11-07T00:42:02.536" v="3209" actId="571"/>
          <ac:picMkLst>
            <pc:docMk/>
            <pc:sldMk cId="2244583754" sldId="3087"/>
            <ac:picMk id="4" creationId="{440B5CE5-19EE-3680-75ED-C32E2AC5EA58}"/>
          </ac:picMkLst>
        </pc:picChg>
        <pc:picChg chg="del">
          <ac:chgData name="xingyan chen" userId="8821e5586c392445" providerId="LiveId" clId="{9417102F-2751-4CD6-B05F-E9312A27F250}" dt="2024-11-07T00:42:08.352" v="3210" actId="478"/>
          <ac:picMkLst>
            <pc:docMk/>
            <pc:sldMk cId="2244583754" sldId="3087"/>
            <ac:picMk id="8" creationId="{3520ABEE-6213-E481-9687-D1A1E125904C}"/>
          </ac:picMkLst>
        </pc:picChg>
        <pc:picChg chg="del">
          <ac:chgData name="xingyan chen" userId="8821e5586c392445" providerId="LiveId" clId="{9417102F-2751-4CD6-B05F-E9312A27F250}" dt="2024-11-07T00:42:12.587" v="3212" actId="478"/>
          <ac:picMkLst>
            <pc:docMk/>
            <pc:sldMk cId="2244583754" sldId="3087"/>
            <ac:picMk id="13" creationId="{C0D74388-D49D-4C64-9338-C99010982BE5}"/>
          </ac:picMkLst>
        </pc:picChg>
        <pc:picChg chg="mod">
          <ac:chgData name="xingyan chen" userId="8821e5586c392445" providerId="LiveId" clId="{9417102F-2751-4CD6-B05F-E9312A27F250}" dt="2024-11-07T00:43:21.156" v="3245" actId="12788"/>
          <ac:picMkLst>
            <pc:docMk/>
            <pc:sldMk cId="2244583754" sldId="3087"/>
            <ac:picMk id="18" creationId="{0554D093-143D-037A-5DBE-38D007589C01}"/>
          </ac:picMkLst>
        </pc:picChg>
        <pc:picChg chg="del">
          <ac:chgData name="xingyan chen" userId="8821e5586c392445" providerId="LiveId" clId="{9417102F-2751-4CD6-B05F-E9312A27F250}" dt="2024-11-07T00:42:08.352" v="3210" actId="478"/>
          <ac:picMkLst>
            <pc:docMk/>
            <pc:sldMk cId="2244583754" sldId="3087"/>
            <ac:picMk id="24" creationId="{8BA95969-79A4-4FBF-0F0E-274D139CADAA}"/>
          </ac:picMkLst>
        </pc:picChg>
        <pc:picChg chg="del">
          <ac:chgData name="xingyan chen" userId="8821e5586c392445" providerId="LiveId" clId="{9417102F-2751-4CD6-B05F-E9312A27F250}" dt="2024-11-07T00:42:08.352" v="3210" actId="478"/>
          <ac:picMkLst>
            <pc:docMk/>
            <pc:sldMk cId="2244583754" sldId="3087"/>
            <ac:picMk id="34" creationId="{F6384106-2E6A-C755-B993-088D2C2C9EC7}"/>
          </ac:picMkLst>
        </pc:picChg>
        <pc:picChg chg="del">
          <ac:chgData name="xingyan chen" userId="8821e5586c392445" providerId="LiveId" clId="{9417102F-2751-4CD6-B05F-E9312A27F250}" dt="2024-11-07T00:42:08.352" v="3210" actId="478"/>
          <ac:picMkLst>
            <pc:docMk/>
            <pc:sldMk cId="2244583754" sldId="3087"/>
            <ac:picMk id="46" creationId="{BF86E0F1-6E68-6F52-B435-A8B7D60ABA7B}"/>
          </ac:picMkLst>
        </pc:picChg>
        <pc:cxnChg chg="add mod">
          <ac:chgData name="xingyan chen" userId="8821e5586c392445" providerId="LiveId" clId="{9417102F-2751-4CD6-B05F-E9312A27F250}" dt="2024-11-07T01:01:30.553" v="3685" actId="164"/>
          <ac:cxnSpMkLst>
            <pc:docMk/>
            <pc:sldMk cId="2244583754" sldId="3087"/>
            <ac:cxnSpMk id="28" creationId="{289F8A03-990D-67F5-5CEF-2CE2F24A1E7B}"/>
          </ac:cxnSpMkLst>
        </pc:cxnChg>
        <pc:cxnChg chg="add mod">
          <ac:chgData name="xingyan chen" userId="8821e5586c392445" providerId="LiveId" clId="{9417102F-2751-4CD6-B05F-E9312A27F250}" dt="2024-11-07T01:01:30.553" v="3685" actId="164"/>
          <ac:cxnSpMkLst>
            <pc:docMk/>
            <pc:sldMk cId="2244583754" sldId="3087"/>
            <ac:cxnSpMk id="31" creationId="{A9433E96-FF76-68A7-23CE-1935DA4B7D42}"/>
          </ac:cxnSpMkLst>
        </pc:cxnChg>
        <pc:cxnChg chg="add mod">
          <ac:chgData name="xingyan chen" userId="8821e5586c392445" providerId="LiveId" clId="{9417102F-2751-4CD6-B05F-E9312A27F250}" dt="2024-11-07T00:55:46.424" v="3560" actId="164"/>
          <ac:cxnSpMkLst>
            <pc:docMk/>
            <pc:sldMk cId="2244583754" sldId="3087"/>
            <ac:cxnSpMk id="100" creationId="{AC270ABB-B986-9850-4E88-F5259CE5E6F2}"/>
          </ac:cxnSpMkLst>
        </pc:cxnChg>
        <pc:cxnChg chg="add mod">
          <ac:chgData name="xingyan chen" userId="8821e5586c392445" providerId="LiveId" clId="{9417102F-2751-4CD6-B05F-E9312A27F250}" dt="2024-11-07T00:55:46.424" v="3560" actId="164"/>
          <ac:cxnSpMkLst>
            <pc:docMk/>
            <pc:sldMk cId="2244583754" sldId="3087"/>
            <ac:cxnSpMk id="101" creationId="{A38F8EF9-63B2-1A50-F2FB-7F7A7906D874}"/>
          </ac:cxnSpMkLst>
        </pc:cxnChg>
        <pc:cxnChg chg="add mod">
          <ac:chgData name="xingyan chen" userId="8821e5586c392445" providerId="LiveId" clId="{9417102F-2751-4CD6-B05F-E9312A27F250}" dt="2024-11-07T00:55:46.424" v="3560" actId="164"/>
          <ac:cxnSpMkLst>
            <pc:docMk/>
            <pc:sldMk cId="2244583754" sldId="3087"/>
            <ac:cxnSpMk id="102" creationId="{A95B10C9-BD77-66B8-5481-67784355178A}"/>
          </ac:cxnSpMkLst>
        </pc:cxnChg>
        <pc:cxnChg chg="add mod">
          <ac:chgData name="xingyan chen" userId="8821e5586c392445" providerId="LiveId" clId="{9417102F-2751-4CD6-B05F-E9312A27F250}" dt="2024-11-07T00:55:46.424" v="3560" actId="164"/>
          <ac:cxnSpMkLst>
            <pc:docMk/>
            <pc:sldMk cId="2244583754" sldId="3087"/>
            <ac:cxnSpMk id="103" creationId="{C41ED730-B6FC-531B-6B2E-6FAE282813EC}"/>
          </ac:cxnSpMkLst>
        </pc:cxnChg>
        <pc:cxnChg chg="add mod">
          <ac:chgData name="xingyan chen" userId="8821e5586c392445" providerId="LiveId" clId="{9417102F-2751-4CD6-B05F-E9312A27F250}" dt="2024-11-07T00:55:46.424" v="3560" actId="164"/>
          <ac:cxnSpMkLst>
            <pc:docMk/>
            <pc:sldMk cId="2244583754" sldId="3087"/>
            <ac:cxnSpMk id="104" creationId="{B505B066-5C7C-6B11-414B-8F5A499E455F}"/>
          </ac:cxnSpMkLst>
        </pc:cxnChg>
        <pc:cxnChg chg="add mod">
          <ac:chgData name="xingyan chen" userId="8821e5586c392445" providerId="LiveId" clId="{9417102F-2751-4CD6-B05F-E9312A27F250}" dt="2024-11-07T00:55:46.424" v="3560" actId="164"/>
          <ac:cxnSpMkLst>
            <pc:docMk/>
            <pc:sldMk cId="2244583754" sldId="3087"/>
            <ac:cxnSpMk id="105" creationId="{23BF7D53-6B54-2429-71B2-DDC335514944}"/>
          </ac:cxnSpMkLst>
        </pc:cxnChg>
        <pc:cxnChg chg="add mod">
          <ac:chgData name="xingyan chen" userId="8821e5586c392445" providerId="LiveId" clId="{9417102F-2751-4CD6-B05F-E9312A27F250}" dt="2024-11-07T00:55:46.424" v="3560" actId="164"/>
          <ac:cxnSpMkLst>
            <pc:docMk/>
            <pc:sldMk cId="2244583754" sldId="3087"/>
            <ac:cxnSpMk id="106" creationId="{557ED15B-CBBE-F684-DEDE-9B0944636B9E}"/>
          </ac:cxnSpMkLst>
        </pc:cxnChg>
        <pc:cxnChg chg="add mod">
          <ac:chgData name="xingyan chen" userId="8821e5586c392445" providerId="LiveId" clId="{9417102F-2751-4CD6-B05F-E9312A27F250}" dt="2024-11-07T00:55:46.424" v="3560" actId="164"/>
          <ac:cxnSpMkLst>
            <pc:docMk/>
            <pc:sldMk cId="2244583754" sldId="3087"/>
            <ac:cxnSpMk id="107" creationId="{2C1BD938-D728-E7FA-BE2A-EAE40DF79F79}"/>
          </ac:cxnSpMkLst>
        </pc:cxnChg>
        <pc:cxnChg chg="add mod">
          <ac:chgData name="xingyan chen" userId="8821e5586c392445" providerId="LiveId" clId="{9417102F-2751-4CD6-B05F-E9312A27F250}" dt="2024-11-07T00:55:46.424" v="3560" actId="164"/>
          <ac:cxnSpMkLst>
            <pc:docMk/>
            <pc:sldMk cId="2244583754" sldId="3087"/>
            <ac:cxnSpMk id="108" creationId="{822A86B9-4C04-7001-19A1-0EB62F27DC71}"/>
          </ac:cxnSpMkLst>
        </pc:cxnChg>
        <pc:cxnChg chg="add mod">
          <ac:chgData name="xingyan chen" userId="8821e5586c392445" providerId="LiveId" clId="{9417102F-2751-4CD6-B05F-E9312A27F250}" dt="2024-11-07T00:55:46.424" v="3560" actId="164"/>
          <ac:cxnSpMkLst>
            <pc:docMk/>
            <pc:sldMk cId="2244583754" sldId="3087"/>
            <ac:cxnSpMk id="109" creationId="{6815563E-53DD-E80D-7767-F37287E21CAE}"/>
          </ac:cxnSpMkLst>
        </pc:cxnChg>
        <pc:cxnChg chg="add mod">
          <ac:chgData name="xingyan chen" userId="8821e5586c392445" providerId="LiveId" clId="{9417102F-2751-4CD6-B05F-E9312A27F250}" dt="2024-11-07T00:55:46.424" v="3560" actId="164"/>
          <ac:cxnSpMkLst>
            <pc:docMk/>
            <pc:sldMk cId="2244583754" sldId="3087"/>
            <ac:cxnSpMk id="110" creationId="{235CD5F7-426E-70CD-D641-75FC1980E43F}"/>
          </ac:cxnSpMkLst>
        </pc:cxnChg>
        <pc:cxnChg chg="add mod">
          <ac:chgData name="xingyan chen" userId="8821e5586c392445" providerId="LiveId" clId="{9417102F-2751-4CD6-B05F-E9312A27F250}" dt="2024-11-07T00:55:46.424" v="3560" actId="164"/>
          <ac:cxnSpMkLst>
            <pc:docMk/>
            <pc:sldMk cId="2244583754" sldId="3087"/>
            <ac:cxnSpMk id="111" creationId="{B2F8C1C9-F62D-0577-C6D5-6247EE338EC1}"/>
          </ac:cxnSpMkLst>
        </pc:cxnChg>
        <pc:cxnChg chg="add mod">
          <ac:chgData name="xingyan chen" userId="8821e5586c392445" providerId="LiveId" clId="{9417102F-2751-4CD6-B05F-E9312A27F250}" dt="2024-11-07T00:55:46.424" v="3560" actId="164"/>
          <ac:cxnSpMkLst>
            <pc:docMk/>
            <pc:sldMk cId="2244583754" sldId="3087"/>
            <ac:cxnSpMk id="112" creationId="{16AE5496-AEB7-0CC7-E633-FBFE9846B90C}"/>
          </ac:cxnSpMkLst>
        </pc:cxnChg>
        <pc:cxnChg chg="add mod">
          <ac:chgData name="xingyan chen" userId="8821e5586c392445" providerId="LiveId" clId="{9417102F-2751-4CD6-B05F-E9312A27F250}" dt="2024-11-07T00:55:46.424" v="3560" actId="164"/>
          <ac:cxnSpMkLst>
            <pc:docMk/>
            <pc:sldMk cId="2244583754" sldId="3087"/>
            <ac:cxnSpMk id="113" creationId="{2DB8C818-FF9B-04BF-8E6D-923FEA2074A6}"/>
          </ac:cxnSpMkLst>
        </pc:cxnChg>
        <pc:cxnChg chg="add mod">
          <ac:chgData name="xingyan chen" userId="8821e5586c392445" providerId="LiveId" clId="{9417102F-2751-4CD6-B05F-E9312A27F250}" dt="2024-11-07T00:55:46.424" v="3560" actId="164"/>
          <ac:cxnSpMkLst>
            <pc:docMk/>
            <pc:sldMk cId="2244583754" sldId="3087"/>
            <ac:cxnSpMk id="114" creationId="{E926DB8D-B224-91C9-04E8-2D2A7F4856D0}"/>
          </ac:cxnSpMkLst>
        </pc:cxnChg>
        <pc:cxnChg chg="add mod">
          <ac:chgData name="xingyan chen" userId="8821e5586c392445" providerId="LiveId" clId="{9417102F-2751-4CD6-B05F-E9312A27F250}" dt="2024-11-07T00:55:46.424" v="3560" actId="164"/>
          <ac:cxnSpMkLst>
            <pc:docMk/>
            <pc:sldMk cId="2244583754" sldId="3087"/>
            <ac:cxnSpMk id="115" creationId="{D1649298-9D61-6F8D-E21E-E8686FD9CCCF}"/>
          </ac:cxnSpMkLst>
        </pc:cxnChg>
        <pc:cxnChg chg="add mod">
          <ac:chgData name="xingyan chen" userId="8821e5586c392445" providerId="LiveId" clId="{9417102F-2751-4CD6-B05F-E9312A27F250}" dt="2024-11-07T00:55:46.424" v="3560" actId="164"/>
          <ac:cxnSpMkLst>
            <pc:docMk/>
            <pc:sldMk cId="2244583754" sldId="3087"/>
            <ac:cxnSpMk id="122" creationId="{E0FF89EB-644C-5191-A2F2-8F713FA04045}"/>
          </ac:cxnSpMkLst>
        </pc:cxnChg>
        <pc:cxnChg chg="add mod">
          <ac:chgData name="xingyan chen" userId="8821e5586c392445" providerId="LiveId" clId="{9417102F-2751-4CD6-B05F-E9312A27F250}" dt="2024-11-07T00:55:46.424" v="3560" actId="164"/>
          <ac:cxnSpMkLst>
            <pc:docMk/>
            <pc:sldMk cId="2244583754" sldId="3087"/>
            <ac:cxnSpMk id="125" creationId="{5FFA167D-3820-F2EA-F486-2EBE5598DD5E}"/>
          </ac:cxnSpMkLst>
        </pc:cxnChg>
        <pc:cxnChg chg="add mod">
          <ac:chgData name="xingyan chen" userId="8821e5586c392445" providerId="LiveId" clId="{9417102F-2751-4CD6-B05F-E9312A27F250}" dt="2024-11-07T00:55:46.424" v="3560" actId="164"/>
          <ac:cxnSpMkLst>
            <pc:docMk/>
            <pc:sldMk cId="2244583754" sldId="3087"/>
            <ac:cxnSpMk id="126" creationId="{F94CAD44-9819-BD2F-43A7-BB81B2418ABD}"/>
          </ac:cxnSpMkLst>
        </pc:cxnChg>
        <pc:cxnChg chg="add mod">
          <ac:chgData name="xingyan chen" userId="8821e5586c392445" providerId="LiveId" clId="{9417102F-2751-4CD6-B05F-E9312A27F250}" dt="2024-11-07T00:55:46.424" v="3560" actId="164"/>
          <ac:cxnSpMkLst>
            <pc:docMk/>
            <pc:sldMk cId="2244583754" sldId="3087"/>
            <ac:cxnSpMk id="127" creationId="{19814EFD-9D37-FA92-7544-23BFDE7AF7D0}"/>
          </ac:cxnSpMkLst>
        </pc:cxnChg>
        <pc:cxnChg chg="add mod">
          <ac:chgData name="xingyan chen" userId="8821e5586c392445" providerId="LiveId" clId="{9417102F-2751-4CD6-B05F-E9312A27F250}" dt="2024-11-07T00:55:46.424" v="3560" actId="164"/>
          <ac:cxnSpMkLst>
            <pc:docMk/>
            <pc:sldMk cId="2244583754" sldId="3087"/>
            <ac:cxnSpMk id="128" creationId="{137140A9-186A-7193-3CF8-58D046BF5582}"/>
          </ac:cxnSpMkLst>
        </pc:cxnChg>
        <pc:cxnChg chg="add mod">
          <ac:chgData name="xingyan chen" userId="8821e5586c392445" providerId="LiveId" clId="{9417102F-2751-4CD6-B05F-E9312A27F250}" dt="2024-11-07T00:55:46.424" v="3560" actId="164"/>
          <ac:cxnSpMkLst>
            <pc:docMk/>
            <pc:sldMk cId="2244583754" sldId="3087"/>
            <ac:cxnSpMk id="129" creationId="{160E5333-619B-E2D0-E941-84C4F201D0F1}"/>
          </ac:cxnSpMkLst>
        </pc:cxnChg>
        <pc:cxnChg chg="add mod">
          <ac:chgData name="xingyan chen" userId="8821e5586c392445" providerId="LiveId" clId="{9417102F-2751-4CD6-B05F-E9312A27F250}" dt="2024-11-07T00:55:46.424" v="3560" actId="164"/>
          <ac:cxnSpMkLst>
            <pc:docMk/>
            <pc:sldMk cId="2244583754" sldId="3087"/>
            <ac:cxnSpMk id="130" creationId="{0A5A15F9-308D-FA6A-2911-712A3BADBBB0}"/>
          </ac:cxnSpMkLst>
        </pc:cxnChg>
        <pc:cxnChg chg="add mod">
          <ac:chgData name="xingyan chen" userId="8821e5586c392445" providerId="LiveId" clId="{9417102F-2751-4CD6-B05F-E9312A27F250}" dt="2024-11-07T00:55:46.424" v="3560" actId="164"/>
          <ac:cxnSpMkLst>
            <pc:docMk/>
            <pc:sldMk cId="2244583754" sldId="3087"/>
            <ac:cxnSpMk id="131" creationId="{F26CA88C-E17B-959D-E2F2-866A6496323E}"/>
          </ac:cxnSpMkLst>
        </pc:cxnChg>
        <pc:cxnChg chg="add mod">
          <ac:chgData name="xingyan chen" userId="8821e5586c392445" providerId="LiveId" clId="{9417102F-2751-4CD6-B05F-E9312A27F250}" dt="2024-11-07T00:55:46.424" v="3560" actId="164"/>
          <ac:cxnSpMkLst>
            <pc:docMk/>
            <pc:sldMk cId="2244583754" sldId="3087"/>
            <ac:cxnSpMk id="132" creationId="{EBFF42F8-5E5B-9FEC-B639-2A3BE9346D52}"/>
          </ac:cxnSpMkLst>
        </pc:cxnChg>
        <pc:cxnChg chg="add mod">
          <ac:chgData name="xingyan chen" userId="8821e5586c392445" providerId="LiveId" clId="{9417102F-2751-4CD6-B05F-E9312A27F250}" dt="2024-11-07T00:55:46.424" v="3560" actId="164"/>
          <ac:cxnSpMkLst>
            <pc:docMk/>
            <pc:sldMk cId="2244583754" sldId="3087"/>
            <ac:cxnSpMk id="133" creationId="{CB7EA79E-2F1F-D9AD-B9E6-0FEE878A9BA5}"/>
          </ac:cxnSpMkLst>
        </pc:cxnChg>
        <pc:cxnChg chg="add mod">
          <ac:chgData name="xingyan chen" userId="8821e5586c392445" providerId="LiveId" clId="{9417102F-2751-4CD6-B05F-E9312A27F250}" dt="2024-11-07T00:55:46.424" v="3560" actId="164"/>
          <ac:cxnSpMkLst>
            <pc:docMk/>
            <pc:sldMk cId="2244583754" sldId="3087"/>
            <ac:cxnSpMk id="134" creationId="{E3CE10A9-4FE2-CA36-ABC0-8A4EB05B711B}"/>
          </ac:cxnSpMkLst>
        </pc:cxnChg>
      </pc:sldChg>
      <pc:sldChg chg="addSp delSp modSp add mod">
        <pc:chgData name="xingyan chen" userId="8821e5586c392445" providerId="LiveId" clId="{9417102F-2751-4CD6-B05F-E9312A27F250}" dt="2024-11-07T02:23:43.917" v="5428" actId="1076"/>
        <pc:sldMkLst>
          <pc:docMk/>
          <pc:sldMk cId="3003784398" sldId="3088"/>
        </pc:sldMkLst>
        <pc:spChg chg="mod">
          <ac:chgData name="xingyan chen" userId="8821e5586c392445" providerId="LiveId" clId="{9417102F-2751-4CD6-B05F-E9312A27F250}" dt="2024-11-07T01:08:07.052" v="3868" actId="14100"/>
          <ac:spMkLst>
            <pc:docMk/>
            <pc:sldMk cId="3003784398" sldId="3088"/>
            <ac:spMk id="3" creationId="{5D57A664-A014-2CDF-D252-B9C6D82BA90A}"/>
          </ac:spMkLst>
        </pc:spChg>
        <pc:spChg chg="add mod">
          <ac:chgData name="xingyan chen" userId="8821e5586c392445" providerId="LiveId" clId="{9417102F-2751-4CD6-B05F-E9312A27F250}" dt="2024-11-07T01:59:09.030" v="4860"/>
          <ac:spMkLst>
            <pc:docMk/>
            <pc:sldMk cId="3003784398" sldId="3088"/>
            <ac:spMk id="5" creationId="{FB55EDFD-BE53-CE82-F1AA-87957FD06FFB}"/>
          </ac:spMkLst>
        </pc:spChg>
        <pc:spChg chg="mod">
          <ac:chgData name="xingyan chen" userId="8821e5586c392445" providerId="LiveId" clId="{9417102F-2751-4CD6-B05F-E9312A27F250}" dt="2024-11-07T02:18:22.325" v="5309" actId="1076"/>
          <ac:spMkLst>
            <pc:docMk/>
            <pc:sldMk cId="3003784398" sldId="3088"/>
            <ac:spMk id="6" creationId="{E9C71208-984C-1AFC-ABA2-FC7288D7B6D0}"/>
          </ac:spMkLst>
        </pc:spChg>
        <pc:spChg chg="mod">
          <ac:chgData name="xingyan chen" userId="8821e5586c392445" providerId="LiveId" clId="{9417102F-2751-4CD6-B05F-E9312A27F250}" dt="2024-11-07T02:14:36.656" v="5202" actId="14100"/>
          <ac:spMkLst>
            <pc:docMk/>
            <pc:sldMk cId="3003784398" sldId="3088"/>
            <ac:spMk id="9" creationId="{06390F5D-EBE5-C0DE-D4D4-DF201E68A8D0}"/>
          </ac:spMkLst>
        </pc:spChg>
        <pc:spChg chg="mod">
          <ac:chgData name="xingyan chen" userId="8821e5586c392445" providerId="LiveId" clId="{9417102F-2751-4CD6-B05F-E9312A27F250}" dt="2024-11-07T01:59:14.323" v="4861"/>
          <ac:spMkLst>
            <pc:docMk/>
            <pc:sldMk cId="3003784398" sldId="3088"/>
            <ac:spMk id="10" creationId="{1048077F-A8C0-8B2B-A382-C57621B3E0AB}"/>
          </ac:spMkLst>
        </pc:spChg>
        <pc:spChg chg="add del mod">
          <ac:chgData name="xingyan chen" userId="8821e5586c392445" providerId="LiveId" clId="{9417102F-2751-4CD6-B05F-E9312A27F250}" dt="2024-11-07T02:20:55.004" v="5364" actId="478"/>
          <ac:spMkLst>
            <pc:docMk/>
            <pc:sldMk cId="3003784398" sldId="3088"/>
            <ac:spMk id="11" creationId="{E1FC4E8B-E535-826F-8273-FCC091778B9D}"/>
          </ac:spMkLst>
        </pc:spChg>
        <pc:spChg chg="add mod topLvl">
          <ac:chgData name="xingyan chen" userId="8821e5586c392445" providerId="LiveId" clId="{9417102F-2751-4CD6-B05F-E9312A27F250}" dt="2024-11-07T02:22:18.160" v="5398" actId="1035"/>
          <ac:spMkLst>
            <pc:docMk/>
            <pc:sldMk cId="3003784398" sldId="3088"/>
            <ac:spMk id="12" creationId="{2044530A-0F86-0045-FE10-5FC9C73070B7}"/>
          </ac:spMkLst>
        </pc:spChg>
        <pc:spChg chg="add mod topLvl">
          <ac:chgData name="xingyan chen" userId="8821e5586c392445" providerId="LiveId" clId="{9417102F-2751-4CD6-B05F-E9312A27F250}" dt="2024-11-07T02:22:18.160" v="5398" actId="1035"/>
          <ac:spMkLst>
            <pc:docMk/>
            <pc:sldMk cId="3003784398" sldId="3088"/>
            <ac:spMk id="13" creationId="{5F958235-9FD0-45A7-7CB8-BD179053B5B2}"/>
          </ac:spMkLst>
        </pc:spChg>
        <pc:spChg chg="mod">
          <ac:chgData name="xingyan chen" userId="8821e5586c392445" providerId="LiveId" clId="{9417102F-2751-4CD6-B05F-E9312A27F250}" dt="2024-11-07T02:00:49.785" v="4972"/>
          <ac:spMkLst>
            <pc:docMk/>
            <pc:sldMk cId="3003784398" sldId="3088"/>
            <ac:spMk id="16" creationId="{882011CC-E122-33E5-1342-ACC6B0538FE9}"/>
          </ac:spMkLst>
        </pc:spChg>
        <pc:spChg chg="mod">
          <ac:chgData name="xingyan chen" userId="8821e5586c392445" providerId="LiveId" clId="{9417102F-2751-4CD6-B05F-E9312A27F250}" dt="2024-11-07T02:00:49.785" v="4972"/>
          <ac:spMkLst>
            <pc:docMk/>
            <pc:sldMk cId="3003784398" sldId="3088"/>
            <ac:spMk id="18" creationId="{F3AE7773-6094-0F8C-F81A-DBDBB098B532}"/>
          </ac:spMkLst>
        </pc:spChg>
        <pc:spChg chg="mod">
          <ac:chgData name="xingyan chen" userId="8821e5586c392445" providerId="LiveId" clId="{9417102F-2751-4CD6-B05F-E9312A27F250}" dt="2024-11-07T02:00:51.380" v="4974" actId="571"/>
          <ac:spMkLst>
            <pc:docMk/>
            <pc:sldMk cId="3003784398" sldId="3088"/>
            <ac:spMk id="20" creationId="{30CD7E45-711A-DEC5-4072-C76AAB2964E7}"/>
          </ac:spMkLst>
        </pc:spChg>
        <pc:spChg chg="mod">
          <ac:chgData name="xingyan chen" userId="8821e5586c392445" providerId="LiveId" clId="{9417102F-2751-4CD6-B05F-E9312A27F250}" dt="2024-11-07T02:00:51.380" v="4974" actId="571"/>
          <ac:spMkLst>
            <pc:docMk/>
            <pc:sldMk cId="3003784398" sldId="3088"/>
            <ac:spMk id="21" creationId="{3686173D-5AA0-7D60-834E-491F08EB7C57}"/>
          </ac:spMkLst>
        </pc:spChg>
        <pc:spChg chg="mod topLvl">
          <ac:chgData name="xingyan chen" userId="8821e5586c392445" providerId="LiveId" clId="{9417102F-2751-4CD6-B05F-E9312A27F250}" dt="2024-11-07T02:22:18.160" v="5398" actId="1035"/>
          <ac:spMkLst>
            <pc:docMk/>
            <pc:sldMk cId="3003784398" sldId="3088"/>
            <ac:spMk id="23" creationId="{0EC8E015-5122-8ABC-7158-757A3AA69BE9}"/>
          </ac:spMkLst>
        </pc:spChg>
        <pc:spChg chg="mod topLvl">
          <ac:chgData name="xingyan chen" userId="8821e5586c392445" providerId="LiveId" clId="{9417102F-2751-4CD6-B05F-E9312A27F250}" dt="2024-11-07T02:22:18.160" v="5398" actId="1035"/>
          <ac:spMkLst>
            <pc:docMk/>
            <pc:sldMk cId="3003784398" sldId="3088"/>
            <ac:spMk id="24" creationId="{0F532BA6-5494-8946-3DE8-6B8704F060BC}"/>
          </ac:spMkLst>
        </pc:spChg>
        <pc:spChg chg="mod topLvl">
          <ac:chgData name="xingyan chen" userId="8821e5586c392445" providerId="LiveId" clId="{9417102F-2751-4CD6-B05F-E9312A27F250}" dt="2024-11-07T02:22:18.160" v="5398" actId="1035"/>
          <ac:spMkLst>
            <pc:docMk/>
            <pc:sldMk cId="3003784398" sldId="3088"/>
            <ac:spMk id="26" creationId="{19B93BFB-45B0-7C11-987B-5CDF86C220E7}"/>
          </ac:spMkLst>
        </pc:spChg>
        <pc:spChg chg="mod topLvl">
          <ac:chgData name="xingyan chen" userId="8821e5586c392445" providerId="LiveId" clId="{9417102F-2751-4CD6-B05F-E9312A27F250}" dt="2024-11-07T02:22:18.160" v="5398" actId="1035"/>
          <ac:spMkLst>
            <pc:docMk/>
            <pc:sldMk cId="3003784398" sldId="3088"/>
            <ac:spMk id="27" creationId="{9A2CC37E-28F9-0C8A-45C7-4E83CCC1723B}"/>
          </ac:spMkLst>
        </pc:spChg>
        <pc:spChg chg="mod topLvl">
          <ac:chgData name="xingyan chen" userId="8821e5586c392445" providerId="LiveId" clId="{9417102F-2751-4CD6-B05F-E9312A27F250}" dt="2024-11-07T02:22:18.160" v="5398" actId="1035"/>
          <ac:spMkLst>
            <pc:docMk/>
            <pc:sldMk cId="3003784398" sldId="3088"/>
            <ac:spMk id="29" creationId="{F579E42F-F817-E4E1-9881-E9606EE4C76E}"/>
          </ac:spMkLst>
        </pc:spChg>
        <pc:spChg chg="mod topLvl">
          <ac:chgData name="xingyan chen" userId="8821e5586c392445" providerId="LiveId" clId="{9417102F-2751-4CD6-B05F-E9312A27F250}" dt="2024-11-07T02:22:18.160" v="5398" actId="1035"/>
          <ac:spMkLst>
            <pc:docMk/>
            <pc:sldMk cId="3003784398" sldId="3088"/>
            <ac:spMk id="30" creationId="{4DF2FF28-C2E2-1BA8-1D68-070B8E5BBFEE}"/>
          </ac:spMkLst>
        </pc:spChg>
        <pc:spChg chg="mod topLvl">
          <ac:chgData name="xingyan chen" userId="8821e5586c392445" providerId="LiveId" clId="{9417102F-2751-4CD6-B05F-E9312A27F250}" dt="2024-11-07T02:22:18.160" v="5398" actId="1035"/>
          <ac:spMkLst>
            <pc:docMk/>
            <pc:sldMk cId="3003784398" sldId="3088"/>
            <ac:spMk id="32" creationId="{593585B0-181B-5680-E30B-B8204BC8BAE8}"/>
          </ac:spMkLst>
        </pc:spChg>
        <pc:spChg chg="mod topLvl">
          <ac:chgData name="xingyan chen" userId="8821e5586c392445" providerId="LiveId" clId="{9417102F-2751-4CD6-B05F-E9312A27F250}" dt="2024-11-07T02:22:18.160" v="5398" actId="1035"/>
          <ac:spMkLst>
            <pc:docMk/>
            <pc:sldMk cId="3003784398" sldId="3088"/>
            <ac:spMk id="33" creationId="{99834771-D73B-8C9A-1513-5FD543595364}"/>
          </ac:spMkLst>
        </pc:spChg>
        <pc:spChg chg="mod">
          <ac:chgData name="xingyan chen" userId="8821e5586c392445" providerId="LiveId" clId="{9417102F-2751-4CD6-B05F-E9312A27F250}" dt="2024-11-07T02:02:15.401" v="5010" actId="571"/>
          <ac:spMkLst>
            <pc:docMk/>
            <pc:sldMk cId="3003784398" sldId="3088"/>
            <ac:spMk id="35" creationId="{64BFC900-126C-D208-9955-643F3536279D}"/>
          </ac:spMkLst>
        </pc:spChg>
        <pc:spChg chg="mod">
          <ac:chgData name="xingyan chen" userId="8821e5586c392445" providerId="LiveId" clId="{9417102F-2751-4CD6-B05F-E9312A27F250}" dt="2024-11-07T02:02:15.401" v="5010" actId="571"/>
          <ac:spMkLst>
            <pc:docMk/>
            <pc:sldMk cId="3003784398" sldId="3088"/>
            <ac:spMk id="36" creationId="{0C7ACAC2-8C9A-5060-457B-D5D7F39F1F67}"/>
          </ac:spMkLst>
        </pc:spChg>
        <pc:spChg chg="mod">
          <ac:chgData name="xingyan chen" userId="8821e5586c392445" providerId="LiveId" clId="{9417102F-2751-4CD6-B05F-E9312A27F250}" dt="2024-11-07T02:02:15.401" v="5010" actId="571"/>
          <ac:spMkLst>
            <pc:docMk/>
            <pc:sldMk cId="3003784398" sldId="3088"/>
            <ac:spMk id="38" creationId="{C98895BA-B10D-4B32-7061-67D278B8F6EE}"/>
          </ac:spMkLst>
        </pc:spChg>
        <pc:spChg chg="mod">
          <ac:chgData name="xingyan chen" userId="8821e5586c392445" providerId="LiveId" clId="{9417102F-2751-4CD6-B05F-E9312A27F250}" dt="2024-11-07T02:02:15.401" v="5010" actId="571"/>
          <ac:spMkLst>
            <pc:docMk/>
            <pc:sldMk cId="3003784398" sldId="3088"/>
            <ac:spMk id="39" creationId="{5881434B-73C0-A2AC-11D0-F6E90FB229C7}"/>
          </ac:spMkLst>
        </pc:spChg>
        <pc:spChg chg="mod">
          <ac:chgData name="xingyan chen" userId="8821e5586c392445" providerId="LiveId" clId="{9417102F-2751-4CD6-B05F-E9312A27F250}" dt="2024-11-07T02:02:15.401" v="5010" actId="571"/>
          <ac:spMkLst>
            <pc:docMk/>
            <pc:sldMk cId="3003784398" sldId="3088"/>
            <ac:spMk id="41" creationId="{910128C7-E60E-DD8C-F369-2FF9B02D15FA}"/>
          </ac:spMkLst>
        </pc:spChg>
        <pc:spChg chg="mod">
          <ac:chgData name="xingyan chen" userId="8821e5586c392445" providerId="LiveId" clId="{9417102F-2751-4CD6-B05F-E9312A27F250}" dt="2024-11-07T02:02:15.401" v="5010" actId="571"/>
          <ac:spMkLst>
            <pc:docMk/>
            <pc:sldMk cId="3003784398" sldId="3088"/>
            <ac:spMk id="42" creationId="{FEEA87CE-E3D1-EE0A-19DC-F22D7B104517}"/>
          </ac:spMkLst>
        </pc:spChg>
        <pc:spChg chg="mod">
          <ac:chgData name="xingyan chen" userId="8821e5586c392445" providerId="LiveId" clId="{9417102F-2751-4CD6-B05F-E9312A27F250}" dt="2024-11-07T02:02:15.401" v="5010" actId="571"/>
          <ac:spMkLst>
            <pc:docMk/>
            <pc:sldMk cId="3003784398" sldId="3088"/>
            <ac:spMk id="44" creationId="{5773626D-3D9A-0CE5-ED0F-ACC58C57B664}"/>
          </ac:spMkLst>
        </pc:spChg>
        <pc:spChg chg="mod">
          <ac:chgData name="xingyan chen" userId="8821e5586c392445" providerId="LiveId" clId="{9417102F-2751-4CD6-B05F-E9312A27F250}" dt="2024-11-07T02:02:15.401" v="5010" actId="571"/>
          <ac:spMkLst>
            <pc:docMk/>
            <pc:sldMk cId="3003784398" sldId="3088"/>
            <ac:spMk id="45" creationId="{5FB8DED2-36A1-3C23-A00C-A4F2C021E7A3}"/>
          </ac:spMkLst>
        </pc:spChg>
        <pc:spChg chg="add mod">
          <ac:chgData name="xingyan chen" userId="8821e5586c392445" providerId="LiveId" clId="{9417102F-2751-4CD6-B05F-E9312A27F250}" dt="2024-11-07T02:22:18.160" v="5398" actId="1035"/>
          <ac:spMkLst>
            <pc:docMk/>
            <pc:sldMk cId="3003784398" sldId="3088"/>
            <ac:spMk id="46" creationId="{A9362AF1-CA6A-CC5E-164E-38A8D577E568}"/>
          </ac:spMkLst>
        </pc:spChg>
        <pc:spChg chg="add mod">
          <ac:chgData name="xingyan chen" userId="8821e5586c392445" providerId="LiveId" clId="{9417102F-2751-4CD6-B05F-E9312A27F250}" dt="2024-11-07T02:04:04.522" v="5121" actId="14100"/>
          <ac:spMkLst>
            <pc:docMk/>
            <pc:sldMk cId="3003784398" sldId="3088"/>
            <ac:spMk id="47" creationId="{980A2FA0-1A79-A792-F45C-83FDA78A80B2}"/>
          </ac:spMkLst>
        </pc:spChg>
        <pc:spChg chg="add mod">
          <ac:chgData name="xingyan chen" userId="8821e5586c392445" providerId="LiveId" clId="{9417102F-2751-4CD6-B05F-E9312A27F250}" dt="2024-11-07T02:22:18.160" v="5398" actId="1035"/>
          <ac:spMkLst>
            <pc:docMk/>
            <pc:sldMk cId="3003784398" sldId="3088"/>
            <ac:spMk id="48" creationId="{04771686-D868-C248-E8C5-31E5A3ABE22A}"/>
          </ac:spMkLst>
        </pc:spChg>
        <pc:spChg chg="add del mod">
          <ac:chgData name="xingyan chen" userId="8821e5586c392445" providerId="LiveId" clId="{9417102F-2751-4CD6-B05F-E9312A27F250}" dt="2024-11-07T02:07:31.224" v="5163" actId="478"/>
          <ac:spMkLst>
            <pc:docMk/>
            <pc:sldMk cId="3003784398" sldId="3088"/>
            <ac:spMk id="64" creationId="{DC639EC1-6ADA-F409-296A-0EF041A40556}"/>
          </ac:spMkLst>
        </pc:spChg>
        <pc:spChg chg="add mod">
          <ac:chgData name="xingyan chen" userId="8821e5586c392445" providerId="LiveId" clId="{9417102F-2751-4CD6-B05F-E9312A27F250}" dt="2024-11-07T02:22:18.160" v="5398" actId="1035"/>
          <ac:spMkLst>
            <pc:docMk/>
            <pc:sldMk cId="3003784398" sldId="3088"/>
            <ac:spMk id="65" creationId="{AF81E9E7-0BD4-B3FF-DCA3-52BC081A6FBB}"/>
          </ac:spMkLst>
        </pc:spChg>
        <pc:spChg chg="add mod">
          <ac:chgData name="xingyan chen" userId="8821e5586c392445" providerId="LiveId" clId="{9417102F-2751-4CD6-B05F-E9312A27F250}" dt="2024-11-07T02:22:18.160" v="5398" actId="1035"/>
          <ac:spMkLst>
            <pc:docMk/>
            <pc:sldMk cId="3003784398" sldId="3088"/>
            <ac:spMk id="66" creationId="{4373E0FF-0756-DAA3-A936-0DF21161DF27}"/>
          </ac:spMkLst>
        </pc:spChg>
        <pc:spChg chg="add mod">
          <ac:chgData name="xingyan chen" userId="8821e5586c392445" providerId="LiveId" clId="{9417102F-2751-4CD6-B05F-E9312A27F250}" dt="2024-11-07T02:22:18.160" v="5398" actId="1035"/>
          <ac:spMkLst>
            <pc:docMk/>
            <pc:sldMk cId="3003784398" sldId="3088"/>
            <ac:spMk id="67" creationId="{21E042F4-DA98-0346-8A84-F64E6880DFA1}"/>
          </ac:spMkLst>
        </pc:spChg>
        <pc:spChg chg="add mod">
          <ac:chgData name="xingyan chen" userId="8821e5586c392445" providerId="LiveId" clId="{9417102F-2751-4CD6-B05F-E9312A27F250}" dt="2024-11-07T02:22:18.160" v="5398" actId="1035"/>
          <ac:spMkLst>
            <pc:docMk/>
            <pc:sldMk cId="3003784398" sldId="3088"/>
            <ac:spMk id="68" creationId="{14A83EA3-0FDE-35AB-4F89-66907FBA7E11}"/>
          </ac:spMkLst>
        </pc:spChg>
        <pc:spChg chg="add mod">
          <ac:chgData name="xingyan chen" userId="8821e5586c392445" providerId="LiveId" clId="{9417102F-2751-4CD6-B05F-E9312A27F250}" dt="2024-11-07T02:22:18.160" v="5398" actId="1035"/>
          <ac:spMkLst>
            <pc:docMk/>
            <pc:sldMk cId="3003784398" sldId="3088"/>
            <ac:spMk id="69" creationId="{707036B4-197C-D114-DDF6-2125E4EC32BC}"/>
          </ac:spMkLst>
        </pc:spChg>
        <pc:spChg chg="add mod">
          <ac:chgData name="xingyan chen" userId="8821e5586c392445" providerId="LiveId" clId="{9417102F-2751-4CD6-B05F-E9312A27F250}" dt="2024-11-07T02:22:18.160" v="5398" actId="1035"/>
          <ac:spMkLst>
            <pc:docMk/>
            <pc:sldMk cId="3003784398" sldId="3088"/>
            <ac:spMk id="70" creationId="{6A716388-032E-3443-C329-75978E875EF9}"/>
          </ac:spMkLst>
        </pc:spChg>
        <pc:spChg chg="add mod">
          <ac:chgData name="xingyan chen" userId="8821e5586c392445" providerId="LiveId" clId="{9417102F-2751-4CD6-B05F-E9312A27F250}" dt="2024-11-07T02:22:18.160" v="5398" actId="1035"/>
          <ac:spMkLst>
            <pc:docMk/>
            <pc:sldMk cId="3003784398" sldId="3088"/>
            <ac:spMk id="71" creationId="{50AA97E4-6275-27AD-E471-0E40A0729799}"/>
          </ac:spMkLst>
        </pc:spChg>
        <pc:spChg chg="mod">
          <ac:chgData name="xingyan chen" userId="8821e5586c392445" providerId="LiveId" clId="{9417102F-2751-4CD6-B05F-E9312A27F250}" dt="2024-11-07T02:17:39.597" v="5267" actId="404"/>
          <ac:spMkLst>
            <pc:docMk/>
            <pc:sldMk cId="3003784398" sldId="3088"/>
            <ac:spMk id="73" creationId="{2DF04B6C-7CE2-8972-41BD-4B67E0C96662}"/>
          </ac:spMkLst>
        </pc:spChg>
        <pc:spChg chg="mod">
          <ac:chgData name="xingyan chen" userId="8821e5586c392445" providerId="LiveId" clId="{9417102F-2751-4CD6-B05F-E9312A27F250}" dt="2024-11-07T02:18:47.636" v="5315" actId="404"/>
          <ac:spMkLst>
            <pc:docMk/>
            <pc:sldMk cId="3003784398" sldId="3088"/>
            <ac:spMk id="74" creationId="{83AA78D4-C707-22BE-2DB3-8017416A38AD}"/>
          </ac:spMkLst>
        </pc:spChg>
        <pc:spChg chg="add mod">
          <ac:chgData name="xingyan chen" userId="8821e5586c392445" providerId="LiveId" clId="{9417102F-2751-4CD6-B05F-E9312A27F250}" dt="2024-11-07T02:17:39.597" v="5267" actId="404"/>
          <ac:spMkLst>
            <pc:docMk/>
            <pc:sldMk cId="3003784398" sldId="3088"/>
            <ac:spMk id="75" creationId="{1D4E4674-BAC7-FA7D-B1B0-F28FA201B41E}"/>
          </ac:spMkLst>
        </pc:spChg>
        <pc:spChg chg="mod">
          <ac:chgData name="xingyan chen" userId="8821e5586c392445" providerId="LiveId" clId="{9417102F-2751-4CD6-B05F-E9312A27F250}" dt="2024-11-07T02:17:39.597" v="5267" actId="404"/>
          <ac:spMkLst>
            <pc:docMk/>
            <pc:sldMk cId="3003784398" sldId="3088"/>
            <ac:spMk id="77" creationId="{418A83AE-CF09-915E-8F04-A14514D30EA7}"/>
          </ac:spMkLst>
        </pc:spChg>
        <pc:spChg chg="mod">
          <ac:chgData name="xingyan chen" userId="8821e5586c392445" providerId="LiveId" clId="{9417102F-2751-4CD6-B05F-E9312A27F250}" dt="2024-11-07T02:18:56.660" v="5319" actId="404"/>
          <ac:spMkLst>
            <pc:docMk/>
            <pc:sldMk cId="3003784398" sldId="3088"/>
            <ac:spMk id="78" creationId="{1703BA20-AA0A-EFEB-EE3A-B22C23912796}"/>
          </ac:spMkLst>
        </pc:spChg>
        <pc:spChg chg="add mod">
          <ac:chgData name="xingyan chen" userId="8821e5586c392445" providerId="LiveId" clId="{9417102F-2751-4CD6-B05F-E9312A27F250}" dt="2024-11-07T02:17:39.597" v="5267" actId="404"/>
          <ac:spMkLst>
            <pc:docMk/>
            <pc:sldMk cId="3003784398" sldId="3088"/>
            <ac:spMk id="79" creationId="{5F502B26-4399-4475-779F-F8F15C3A6050}"/>
          </ac:spMkLst>
        </pc:spChg>
        <pc:spChg chg="add mod">
          <ac:chgData name="xingyan chen" userId="8821e5586c392445" providerId="LiveId" clId="{9417102F-2751-4CD6-B05F-E9312A27F250}" dt="2024-11-07T02:17:39.597" v="5267" actId="404"/>
          <ac:spMkLst>
            <pc:docMk/>
            <pc:sldMk cId="3003784398" sldId="3088"/>
            <ac:spMk id="80" creationId="{42CF4D9F-DD22-5747-AD8A-E33D9101B6B6}"/>
          </ac:spMkLst>
        </pc:spChg>
        <pc:spChg chg="add mod">
          <ac:chgData name="xingyan chen" userId="8821e5586c392445" providerId="LiveId" clId="{9417102F-2751-4CD6-B05F-E9312A27F250}" dt="2024-11-07T02:17:39.597" v="5267" actId="404"/>
          <ac:spMkLst>
            <pc:docMk/>
            <pc:sldMk cId="3003784398" sldId="3088"/>
            <ac:spMk id="81" creationId="{03668993-604A-518A-0EFD-6F2C595AAAD2}"/>
          </ac:spMkLst>
        </pc:spChg>
        <pc:spChg chg="add mod">
          <ac:chgData name="xingyan chen" userId="8821e5586c392445" providerId="LiveId" clId="{9417102F-2751-4CD6-B05F-E9312A27F250}" dt="2024-11-07T02:17:39.597" v="5267" actId="404"/>
          <ac:spMkLst>
            <pc:docMk/>
            <pc:sldMk cId="3003784398" sldId="3088"/>
            <ac:spMk id="82" creationId="{21259661-5436-C589-3A42-FA4ECC4D4606}"/>
          </ac:spMkLst>
        </pc:spChg>
        <pc:spChg chg="add mod">
          <ac:chgData name="xingyan chen" userId="8821e5586c392445" providerId="LiveId" clId="{9417102F-2751-4CD6-B05F-E9312A27F250}" dt="2024-11-07T02:20:41.548" v="5358" actId="164"/>
          <ac:spMkLst>
            <pc:docMk/>
            <pc:sldMk cId="3003784398" sldId="3088"/>
            <ac:spMk id="85" creationId="{88AFB98B-93C9-162F-13E8-7A188CB8665D}"/>
          </ac:spMkLst>
        </pc:spChg>
        <pc:spChg chg="add mod">
          <ac:chgData name="xingyan chen" userId="8821e5586c392445" providerId="LiveId" clId="{9417102F-2751-4CD6-B05F-E9312A27F250}" dt="2024-11-07T02:20:41.548" v="5358" actId="164"/>
          <ac:spMkLst>
            <pc:docMk/>
            <pc:sldMk cId="3003784398" sldId="3088"/>
            <ac:spMk id="86" creationId="{A4F7B6B6-80ED-4E00-9F67-D46C016DFAF2}"/>
          </ac:spMkLst>
        </pc:spChg>
        <pc:spChg chg="add mod">
          <ac:chgData name="xingyan chen" userId="8821e5586c392445" providerId="LiveId" clId="{9417102F-2751-4CD6-B05F-E9312A27F250}" dt="2024-11-07T02:19:21.154" v="5326" actId="14100"/>
          <ac:spMkLst>
            <pc:docMk/>
            <pc:sldMk cId="3003784398" sldId="3088"/>
            <ac:spMk id="87" creationId="{0216DCE2-86A1-95BF-DFF5-5FCB29394C68}"/>
          </ac:spMkLst>
        </pc:spChg>
        <pc:spChg chg="add mod">
          <ac:chgData name="xingyan chen" userId="8821e5586c392445" providerId="LiveId" clId="{9417102F-2751-4CD6-B05F-E9312A27F250}" dt="2024-11-07T02:20:41.548" v="5358" actId="164"/>
          <ac:spMkLst>
            <pc:docMk/>
            <pc:sldMk cId="3003784398" sldId="3088"/>
            <ac:spMk id="91" creationId="{DBB3A826-62B0-0470-6595-79ED0DBDB8CF}"/>
          </ac:spMkLst>
        </pc:spChg>
        <pc:spChg chg="add mod">
          <ac:chgData name="xingyan chen" userId="8821e5586c392445" providerId="LiveId" clId="{9417102F-2751-4CD6-B05F-E9312A27F250}" dt="2024-11-07T02:20:41.548" v="5358" actId="164"/>
          <ac:spMkLst>
            <pc:docMk/>
            <pc:sldMk cId="3003784398" sldId="3088"/>
            <ac:spMk id="92" creationId="{E0841DA7-95F8-2B3D-3938-D093AF5AD067}"/>
          </ac:spMkLst>
        </pc:spChg>
        <pc:spChg chg="add mod">
          <ac:chgData name="xingyan chen" userId="8821e5586c392445" providerId="LiveId" clId="{9417102F-2751-4CD6-B05F-E9312A27F250}" dt="2024-11-07T02:21:56.316" v="5391" actId="1076"/>
          <ac:spMkLst>
            <pc:docMk/>
            <pc:sldMk cId="3003784398" sldId="3088"/>
            <ac:spMk id="96" creationId="{6E64B401-E06C-140D-501B-97D730677195}"/>
          </ac:spMkLst>
        </pc:spChg>
        <pc:spChg chg="add del mod">
          <ac:chgData name="xingyan chen" userId="8821e5586c392445" providerId="LiveId" clId="{9417102F-2751-4CD6-B05F-E9312A27F250}" dt="2024-11-07T02:22:43.797" v="5404" actId="478"/>
          <ac:spMkLst>
            <pc:docMk/>
            <pc:sldMk cId="3003784398" sldId="3088"/>
            <ac:spMk id="99" creationId="{9DB32193-F00E-8152-0AEB-1B01E563576C}"/>
          </ac:spMkLst>
        </pc:spChg>
        <pc:spChg chg="add mod">
          <ac:chgData name="xingyan chen" userId="8821e5586c392445" providerId="LiveId" clId="{9417102F-2751-4CD6-B05F-E9312A27F250}" dt="2024-11-07T02:22:40.702" v="5402" actId="571"/>
          <ac:spMkLst>
            <pc:docMk/>
            <pc:sldMk cId="3003784398" sldId="3088"/>
            <ac:spMk id="100" creationId="{E51CE29A-FE88-091F-0522-E548E05A1164}"/>
          </ac:spMkLst>
        </pc:spChg>
        <pc:spChg chg="add mod">
          <ac:chgData name="xingyan chen" userId="8821e5586c392445" providerId="LiveId" clId="{9417102F-2751-4CD6-B05F-E9312A27F250}" dt="2024-11-07T02:22:53.741" v="5405" actId="1076"/>
          <ac:spMkLst>
            <pc:docMk/>
            <pc:sldMk cId="3003784398" sldId="3088"/>
            <ac:spMk id="101" creationId="{705060AB-C86B-2C78-78AF-288349E73325}"/>
          </ac:spMkLst>
        </pc:spChg>
        <pc:spChg chg="add mod">
          <ac:chgData name="xingyan chen" userId="8821e5586c392445" providerId="LiveId" clId="{9417102F-2751-4CD6-B05F-E9312A27F250}" dt="2024-11-07T02:23:02.927" v="5406"/>
          <ac:spMkLst>
            <pc:docMk/>
            <pc:sldMk cId="3003784398" sldId="3088"/>
            <ac:spMk id="102" creationId="{748DDC55-D98A-6683-761E-7BE576AEE89A}"/>
          </ac:spMkLst>
        </pc:spChg>
        <pc:spChg chg="add mod">
          <ac:chgData name="xingyan chen" userId="8821e5586c392445" providerId="LiveId" clId="{9417102F-2751-4CD6-B05F-E9312A27F250}" dt="2024-11-07T02:23:43.917" v="5428" actId="1076"/>
          <ac:spMkLst>
            <pc:docMk/>
            <pc:sldMk cId="3003784398" sldId="3088"/>
            <ac:spMk id="103" creationId="{35DEE349-976E-F447-4837-1D3E5CD3AF7B}"/>
          </ac:spMkLst>
        </pc:spChg>
        <pc:grpChg chg="add mod">
          <ac:chgData name="xingyan chen" userId="8821e5586c392445" providerId="LiveId" clId="{9417102F-2751-4CD6-B05F-E9312A27F250}" dt="2024-11-07T02:22:18.160" v="5398" actId="1035"/>
          <ac:grpSpMkLst>
            <pc:docMk/>
            <pc:sldMk cId="3003784398" sldId="3088"/>
            <ac:grpSpMk id="7" creationId="{BE1A9CA0-3C92-0DC1-3FCA-1103E3E6A210}"/>
          </ac:grpSpMkLst>
        </pc:grpChg>
        <pc:grpChg chg="add del mod">
          <ac:chgData name="xingyan chen" userId="8821e5586c392445" providerId="LiveId" clId="{9417102F-2751-4CD6-B05F-E9312A27F250}" dt="2024-11-07T02:04:39.650" v="5130" actId="165"/>
          <ac:grpSpMkLst>
            <pc:docMk/>
            <pc:sldMk cId="3003784398" sldId="3088"/>
            <ac:grpSpMk id="14" creationId="{2E47D17C-B33D-70C0-2194-E65238BBEB27}"/>
          </ac:grpSpMkLst>
        </pc:grpChg>
        <pc:grpChg chg="add mod">
          <ac:chgData name="xingyan chen" userId="8821e5586c392445" providerId="LiveId" clId="{9417102F-2751-4CD6-B05F-E9312A27F250}" dt="2024-11-07T02:00:49.785" v="4972"/>
          <ac:grpSpMkLst>
            <pc:docMk/>
            <pc:sldMk cId="3003784398" sldId="3088"/>
            <ac:grpSpMk id="15" creationId="{D56DA89C-491B-AAB1-845C-F06E619C320A}"/>
          </ac:grpSpMkLst>
        </pc:grpChg>
        <pc:grpChg chg="add mod">
          <ac:chgData name="xingyan chen" userId="8821e5586c392445" providerId="LiveId" clId="{9417102F-2751-4CD6-B05F-E9312A27F250}" dt="2024-11-07T02:00:51.380" v="4974" actId="571"/>
          <ac:grpSpMkLst>
            <pc:docMk/>
            <pc:sldMk cId="3003784398" sldId="3088"/>
            <ac:grpSpMk id="19" creationId="{5C0B640F-0B99-9F12-DF82-D7EFD4B664E0}"/>
          </ac:grpSpMkLst>
        </pc:grpChg>
        <pc:grpChg chg="add del mod">
          <ac:chgData name="xingyan chen" userId="8821e5586c392445" providerId="LiveId" clId="{9417102F-2751-4CD6-B05F-E9312A27F250}" dt="2024-11-07T02:04:39.650" v="5130" actId="165"/>
          <ac:grpSpMkLst>
            <pc:docMk/>
            <pc:sldMk cId="3003784398" sldId="3088"/>
            <ac:grpSpMk id="22" creationId="{6B815056-AF6A-13C3-CD30-AB630D137239}"/>
          </ac:grpSpMkLst>
        </pc:grpChg>
        <pc:grpChg chg="add del mod">
          <ac:chgData name="xingyan chen" userId="8821e5586c392445" providerId="LiveId" clId="{9417102F-2751-4CD6-B05F-E9312A27F250}" dt="2024-11-07T02:04:39.650" v="5130" actId="165"/>
          <ac:grpSpMkLst>
            <pc:docMk/>
            <pc:sldMk cId="3003784398" sldId="3088"/>
            <ac:grpSpMk id="25" creationId="{92E6F676-E305-C61A-392B-13BAB37A12CB}"/>
          </ac:grpSpMkLst>
        </pc:grpChg>
        <pc:grpChg chg="add del mod">
          <ac:chgData name="xingyan chen" userId="8821e5586c392445" providerId="LiveId" clId="{9417102F-2751-4CD6-B05F-E9312A27F250}" dt="2024-11-07T02:04:39.650" v="5130" actId="165"/>
          <ac:grpSpMkLst>
            <pc:docMk/>
            <pc:sldMk cId="3003784398" sldId="3088"/>
            <ac:grpSpMk id="28" creationId="{71D2DFBE-EB37-480C-3764-2F81B807C035}"/>
          </ac:grpSpMkLst>
        </pc:grpChg>
        <pc:grpChg chg="add del mod">
          <ac:chgData name="xingyan chen" userId="8821e5586c392445" providerId="LiveId" clId="{9417102F-2751-4CD6-B05F-E9312A27F250}" dt="2024-11-07T02:04:39.650" v="5130" actId="165"/>
          <ac:grpSpMkLst>
            <pc:docMk/>
            <pc:sldMk cId="3003784398" sldId="3088"/>
            <ac:grpSpMk id="31" creationId="{B71BF3D4-B513-61F8-E0CA-2233F8077759}"/>
          </ac:grpSpMkLst>
        </pc:grpChg>
        <pc:grpChg chg="add mod">
          <ac:chgData name="xingyan chen" userId="8821e5586c392445" providerId="LiveId" clId="{9417102F-2751-4CD6-B05F-E9312A27F250}" dt="2024-11-07T02:02:15.401" v="5010" actId="571"/>
          <ac:grpSpMkLst>
            <pc:docMk/>
            <pc:sldMk cId="3003784398" sldId="3088"/>
            <ac:grpSpMk id="34" creationId="{0A35858E-4F8C-13E1-C74D-303D08E564EC}"/>
          </ac:grpSpMkLst>
        </pc:grpChg>
        <pc:grpChg chg="add mod">
          <ac:chgData name="xingyan chen" userId="8821e5586c392445" providerId="LiveId" clId="{9417102F-2751-4CD6-B05F-E9312A27F250}" dt="2024-11-07T02:02:15.401" v="5010" actId="571"/>
          <ac:grpSpMkLst>
            <pc:docMk/>
            <pc:sldMk cId="3003784398" sldId="3088"/>
            <ac:grpSpMk id="37" creationId="{307B3DB4-C91F-8689-E7A9-56B5F61ECAB4}"/>
          </ac:grpSpMkLst>
        </pc:grpChg>
        <pc:grpChg chg="add mod">
          <ac:chgData name="xingyan chen" userId="8821e5586c392445" providerId="LiveId" clId="{9417102F-2751-4CD6-B05F-E9312A27F250}" dt="2024-11-07T02:02:15.401" v="5010" actId="571"/>
          <ac:grpSpMkLst>
            <pc:docMk/>
            <pc:sldMk cId="3003784398" sldId="3088"/>
            <ac:grpSpMk id="40" creationId="{17EF91D8-88CB-4198-0729-7CA376ED7548}"/>
          </ac:grpSpMkLst>
        </pc:grpChg>
        <pc:grpChg chg="add mod">
          <ac:chgData name="xingyan chen" userId="8821e5586c392445" providerId="LiveId" clId="{9417102F-2751-4CD6-B05F-E9312A27F250}" dt="2024-11-07T02:02:15.401" v="5010" actId="571"/>
          <ac:grpSpMkLst>
            <pc:docMk/>
            <pc:sldMk cId="3003784398" sldId="3088"/>
            <ac:grpSpMk id="43" creationId="{67621911-FBA5-F2B5-82C1-A6F45CC01DD0}"/>
          </ac:grpSpMkLst>
        </pc:grpChg>
        <pc:grpChg chg="add mod">
          <ac:chgData name="xingyan chen" userId="8821e5586c392445" providerId="LiveId" clId="{9417102F-2751-4CD6-B05F-E9312A27F250}" dt="2024-11-07T02:17:30.688" v="5264" actId="164"/>
          <ac:grpSpMkLst>
            <pc:docMk/>
            <pc:sldMk cId="3003784398" sldId="3088"/>
            <ac:grpSpMk id="72" creationId="{B525D586-525A-6C16-666F-D62AAD526D1E}"/>
          </ac:grpSpMkLst>
        </pc:grpChg>
        <pc:grpChg chg="add mod">
          <ac:chgData name="xingyan chen" userId="8821e5586c392445" providerId="LiveId" clId="{9417102F-2751-4CD6-B05F-E9312A27F250}" dt="2024-11-07T02:17:25.168" v="5262" actId="164"/>
          <ac:grpSpMkLst>
            <pc:docMk/>
            <pc:sldMk cId="3003784398" sldId="3088"/>
            <ac:grpSpMk id="76" creationId="{4D99AF6D-D4E2-746B-2F2F-70EE5565E0C4}"/>
          </ac:grpSpMkLst>
        </pc:grpChg>
        <pc:grpChg chg="add mod">
          <ac:chgData name="xingyan chen" userId="8821e5586c392445" providerId="LiveId" clId="{9417102F-2751-4CD6-B05F-E9312A27F250}" dt="2024-11-07T02:20:41.548" v="5358" actId="164"/>
          <ac:grpSpMkLst>
            <pc:docMk/>
            <pc:sldMk cId="3003784398" sldId="3088"/>
            <ac:grpSpMk id="83" creationId="{9D8AA9B4-F470-9E94-636E-A917B1892404}"/>
          </ac:grpSpMkLst>
        </pc:grpChg>
        <pc:grpChg chg="add mod">
          <ac:chgData name="xingyan chen" userId="8821e5586c392445" providerId="LiveId" clId="{9417102F-2751-4CD6-B05F-E9312A27F250}" dt="2024-11-07T02:20:41.548" v="5358" actId="164"/>
          <ac:grpSpMkLst>
            <pc:docMk/>
            <pc:sldMk cId="3003784398" sldId="3088"/>
            <ac:grpSpMk id="84" creationId="{60F53BAB-2433-DC83-5C3E-B22806881627}"/>
          </ac:grpSpMkLst>
        </pc:grpChg>
        <pc:grpChg chg="add mod">
          <ac:chgData name="xingyan chen" userId="8821e5586c392445" providerId="LiveId" clId="{9417102F-2751-4CD6-B05F-E9312A27F250}" dt="2024-11-07T02:22:18.160" v="5398" actId="1035"/>
          <ac:grpSpMkLst>
            <pc:docMk/>
            <pc:sldMk cId="3003784398" sldId="3088"/>
            <ac:grpSpMk id="95" creationId="{5A828219-A3E7-B38F-A0AB-E1AE5803E70F}"/>
          </ac:grpSpMkLst>
        </pc:grpChg>
        <pc:picChg chg="add del mod">
          <ac:chgData name="xingyan chen" userId="8821e5586c392445" providerId="LiveId" clId="{9417102F-2751-4CD6-B05F-E9312A27F250}" dt="2024-11-07T01:57:52.131" v="4859" actId="478"/>
          <ac:picMkLst>
            <pc:docMk/>
            <pc:sldMk cId="3003784398" sldId="3088"/>
            <ac:picMk id="4" creationId="{5B4BBB03-9A1B-8807-B47D-B205258A318B}"/>
          </ac:picMkLst>
        </pc:picChg>
        <pc:picChg chg="mod modCrop">
          <ac:chgData name="xingyan chen" userId="8821e5586c392445" providerId="LiveId" clId="{9417102F-2751-4CD6-B05F-E9312A27F250}" dt="2024-11-07T02:03:30.440" v="5114" actId="1076"/>
          <ac:picMkLst>
            <pc:docMk/>
            <pc:sldMk cId="3003784398" sldId="3088"/>
            <ac:picMk id="8" creationId="{D9EB6105-FF64-4F78-83DA-B46BE52F65B2}"/>
          </ac:picMkLst>
        </pc:picChg>
        <pc:cxnChg chg="add mod">
          <ac:chgData name="xingyan chen" userId="8821e5586c392445" providerId="LiveId" clId="{9417102F-2751-4CD6-B05F-E9312A27F250}" dt="2024-11-07T02:22:18.160" v="5398" actId="1035"/>
          <ac:cxnSpMkLst>
            <pc:docMk/>
            <pc:sldMk cId="3003784398" sldId="3088"/>
            <ac:cxnSpMk id="50" creationId="{17F58A4B-FBBE-8C9F-6F46-3F14581F30AC}"/>
          </ac:cxnSpMkLst>
        </pc:cxnChg>
        <pc:cxnChg chg="add del">
          <ac:chgData name="xingyan chen" userId="8821e5586c392445" providerId="LiveId" clId="{9417102F-2751-4CD6-B05F-E9312A27F250}" dt="2024-11-07T02:04:24.256" v="5124" actId="478"/>
          <ac:cxnSpMkLst>
            <pc:docMk/>
            <pc:sldMk cId="3003784398" sldId="3088"/>
            <ac:cxnSpMk id="53" creationId="{F003F9D1-7EB2-E33A-2DD5-C914029E1D18}"/>
          </ac:cxnSpMkLst>
        </pc:cxnChg>
        <pc:cxnChg chg="add mod ord">
          <ac:chgData name="xingyan chen" userId="8821e5586c392445" providerId="LiveId" clId="{9417102F-2751-4CD6-B05F-E9312A27F250}" dt="2024-11-07T02:22:18.160" v="5398" actId="1035"/>
          <ac:cxnSpMkLst>
            <pc:docMk/>
            <pc:sldMk cId="3003784398" sldId="3088"/>
            <ac:cxnSpMk id="55" creationId="{C8A4F8F1-DA21-2A53-D997-9F05EEED6C3D}"/>
          </ac:cxnSpMkLst>
        </pc:cxnChg>
        <pc:cxnChg chg="add mod ord">
          <ac:chgData name="xingyan chen" userId="8821e5586c392445" providerId="LiveId" clId="{9417102F-2751-4CD6-B05F-E9312A27F250}" dt="2024-11-07T02:22:18.160" v="5398" actId="1035"/>
          <ac:cxnSpMkLst>
            <pc:docMk/>
            <pc:sldMk cId="3003784398" sldId="3088"/>
            <ac:cxnSpMk id="58" creationId="{124D80AE-E95F-2D27-D59E-F9F02E826922}"/>
          </ac:cxnSpMkLst>
        </pc:cxnChg>
        <pc:cxnChg chg="add mod ord">
          <ac:chgData name="xingyan chen" userId="8821e5586c392445" providerId="LiveId" clId="{9417102F-2751-4CD6-B05F-E9312A27F250}" dt="2024-11-07T02:22:18.160" v="5398" actId="1035"/>
          <ac:cxnSpMkLst>
            <pc:docMk/>
            <pc:sldMk cId="3003784398" sldId="3088"/>
            <ac:cxnSpMk id="59" creationId="{46B82EA7-6838-C0F8-A4CC-751CC5BDA90F}"/>
          </ac:cxnSpMkLst>
        </pc:cxnChg>
        <pc:cxnChg chg="add mod ord">
          <ac:chgData name="xingyan chen" userId="8821e5586c392445" providerId="LiveId" clId="{9417102F-2751-4CD6-B05F-E9312A27F250}" dt="2024-11-07T02:22:18.160" v="5398" actId="1035"/>
          <ac:cxnSpMkLst>
            <pc:docMk/>
            <pc:sldMk cId="3003784398" sldId="3088"/>
            <ac:cxnSpMk id="60" creationId="{60D49465-E2C2-5E28-4334-55B8A6576F93}"/>
          </ac:cxnSpMkLst>
        </pc:cxnChg>
        <pc:cxnChg chg="add mod ord">
          <ac:chgData name="xingyan chen" userId="8821e5586c392445" providerId="LiveId" clId="{9417102F-2751-4CD6-B05F-E9312A27F250}" dt="2024-11-07T02:22:18.160" v="5398" actId="1035"/>
          <ac:cxnSpMkLst>
            <pc:docMk/>
            <pc:sldMk cId="3003784398" sldId="3088"/>
            <ac:cxnSpMk id="61" creationId="{83B122A3-3CCD-366D-5CC8-E309C518EF85}"/>
          </ac:cxnSpMkLst>
        </pc:cxnChg>
        <pc:cxnChg chg="add mod">
          <ac:chgData name="xingyan chen" userId="8821e5586c392445" providerId="LiveId" clId="{9417102F-2751-4CD6-B05F-E9312A27F250}" dt="2024-11-07T02:22:18.160" v="5398" actId="1035"/>
          <ac:cxnSpMkLst>
            <pc:docMk/>
            <pc:sldMk cId="3003784398" sldId="3088"/>
            <ac:cxnSpMk id="88" creationId="{AD86AFFD-786A-CE2A-31D1-73900252C380}"/>
          </ac:cxnSpMkLst>
        </pc:cxnChg>
      </pc:sldChg>
      <pc:sldChg chg="addSp delSp modSp add mod">
        <pc:chgData name="xingyan chen" userId="8821e5586c392445" providerId="LiveId" clId="{9417102F-2751-4CD6-B05F-E9312A27F250}" dt="2024-11-07T01:48:23.342" v="4607" actId="1037"/>
        <pc:sldMkLst>
          <pc:docMk/>
          <pc:sldMk cId="3193909962" sldId="3089"/>
        </pc:sldMkLst>
        <pc:spChg chg="add mod">
          <ac:chgData name="xingyan chen" userId="8821e5586c392445" providerId="LiveId" clId="{9417102F-2751-4CD6-B05F-E9312A27F250}" dt="2024-11-07T01:43:36.552" v="4527" actId="20577"/>
          <ac:spMkLst>
            <pc:docMk/>
            <pc:sldMk cId="3193909962" sldId="3089"/>
            <ac:spMk id="9" creationId="{ECD19BAC-9ABF-966A-596B-1EE7A3B0CC7F}"/>
          </ac:spMkLst>
        </pc:spChg>
        <pc:spChg chg="add mod">
          <ac:chgData name="xingyan chen" userId="8821e5586c392445" providerId="LiveId" clId="{9417102F-2751-4CD6-B05F-E9312A27F250}" dt="2024-11-07T01:41:23.150" v="4476" actId="14100"/>
          <ac:spMkLst>
            <pc:docMk/>
            <pc:sldMk cId="3193909962" sldId="3089"/>
            <ac:spMk id="11" creationId="{E1A5C243-6EDE-DCDF-9264-96F50D939D08}"/>
          </ac:spMkLst>
        </pc:spChg>
        <pc:spChg chg="add mod">
          <ac:chgData name="xingyan chen" userId="8821e5586c392445" providerId="LiveId" clId="{9417102F-2751-4CD6-B05F-E9312A27F250}" dt="2024-11-07T01:43:47.031" v="4529" actId="1076"/>
          <ac:spMkLst>
            <pc:docMk/>
            <pc:sldMk cId="3193909962" sldId="3089"/>
            <ac:spMk id="13" creationId="{97B39BA4-82E4-AE4E-92B8-D728E34CBA06}"/>
          </ac:spMkLst>
        </pc:spChg>
        <pc:spChg chg="add del mod">
          <ac:chgData name="xingyan chen" userId="8821e5586c392445" providerId="LiveId" clId="{9417102F-2751-4CD6-B05F-E9312A27F250}" dt="2024-11-07T01:38:53.192" v="4383" actId="478"/>
          <ac:spMkLst>
            <pc:docMk/>
            <pc:sldMk cId="3193909962" sldId="3089"/>
            <ac:spMk id="14" creationId="{2F1A88BC-5EE7-C17F-F2E8-1F8901E5B8E0}"/>
          </ac:spMkLst>
        </pc:spChg>
        <pc:spChg chg="add mod">
          <ac:chgData name="xingyan chen" userId="8821e5586c392445" providerId="LiveId" clId="{9417102F-2751-4CD6-B05F-E9312A27F250}" dt="2024-11-07T01:44:16.116" v="4537" actId="1036"/>
          <ac:spMkLst>
            <pc:docMk/>
            <pc:sldMk cId="3193909962" sldId="3089"/>
            <ac:spMk id="15" creationId="{0D77A3F8-2324-AAAB-D949-D63ABACB23AB}"/>
          </ac:spMkLst>
        </pc:spChg>
        <pc:spChg chg="add del mod">
          <ac:chgData name="xingyan chen" userId="8821e5586c392445" providerId="LiveId" clId="{9417102F-2751-4CD6-B05F-E9312A27F250}" dt="2024-11-07T01:40:55.720" v="4464"/>
          <ac:spMkLst>
            <pc:docMk/>
            <pc:sldMk cId="3193909962" sldId="3089"/>
            <ac:spMk id="16" creationId="{E6F1F6C3-E97D-FD58-D0B8-15C795079FC1}"/>
          </ac:spMkLst>
        </pc:spChg>
        <pc:spChg chg="add del mod">
          <ac:chgData name="xingyan chen" userId="8821e5586c392445" providerId="LiveId" clId="{9417102F-2751-4CD6-B05F-E9312A27F250}" dt="2024-11-07T01:40:55.721" v="4466"/>
          <ac:spMkLst>
            <pc:docMk/>
            <pc:sldMk cId="3193909962" sldId="3089"/>
            <ac:spMk id="18" creationId="{0E911791-0C5C-AF71-349D-7A45CD16C402}"/>
          </ac:spMkLst>
        </pc:spChg>
        <pc:spChg chg="add del mod">
          <ac:chgData name="xingyan chen" userId="8821e5586c392445" providerId="LiveId" clId="{9417102F-2751-4CD6-B05F-E9312A27F250}" dt="2024-11-07T01:39:34.645" v="4411" actId="478"/>
          <ac:spMkLst>
            <pc:docMk/>
            <pc:sldMk cId="3193909962" sldId="3089"/>
            <ac:spMk id="19" creationId="{9F81D4A9-6FB0-DF11-E173-E98DE98442B2}"/>
          </ac:spMkLst>
        </pc:spChg>
        <pc:spChg chg="add del mod">
          <ac:chgData name="xingyan chen" userId="8821e5586c392445" providerId="LiveId" clId="{9417102F-2751-4CD6-B05F-E9312A27F250}" dt="2024-11-07T01:40:55.719" v="4462" actId="478"/>
          <ac:spMkLst>
            <pc:docMk/>
            <pc:sldMk cId="3193909962" sldId="3089"/>
            <ac:spMk id="20" creationId="{FF0767AE-0DE8-AAA0-8B98-BEE1F079822A}"/>
          </ac:spMkLst>
        </pc:spChg>
        <pc:spChg chg="add mod">
          <ac:chgData name="xingyan chen" userId="8821e5586c392445" providerId="LiveId" clId="{9417102F-2751-4CD6-B05F-E9312A27F250}" dt="2024-11-07T01:44:16.116" v="4537" actId="1036"/>
          <ac:spMkLst>
            <pc:docMk/>
            <pc:sldMk cId="3193909962" sldId="3089"/>
            <ac:spMk id="21" creationId="{92932D92-B80E-7D71-6383-9A88DCA9F3CA}"/>
          </ac:spMkLst>
        </pc:spChg>
        <pc:spChg chg="add del mod">
          <ac:chgData name="xingyan chen" userId="8821e5586c392445" providerId="LiveId" clId="{9417102F-2751-4CD6-B05F-E9312A27F250}" dt="2024-11-07T01:39:34.645" v="4411" actId="478"/>
          <ac:spMkLst>
            <pc:docMk/>
            <pc:sldMk cId="3193909962" sldId="3089"/>
            <ac:spMk id="22" creationId="{CB153EF0-9F4F-0B00-17CE-38F5B315730E}"/>
          </ac:spMkLst>
        </pc:spChg>
        <pc:spChg chg="add del mod">
          <ac:chgData name="xingyan chen" userId="8821e5586c392445" providerId="LiveId" clId="{9417102F-2751-4CD6-B05F-E9312A27F250}" dt="2024-11-07T01:40:55.721" v="4468"/>
          <ac:spMkLst>
            <pc:docMk/>
            <pc:sldMk cId="3193909962" sldId="3089"/>
            <ac:spMk id="23" creationId="{C0F9E022-9A2F-5530-CC3D-B8C4A7E9C2DF}"/>
          </ac:spMkLst>
        </pc:spChg>
        <pc:spChg chg="add mod">
          <ac:chgData name="xingyan chen" userId="8821e5586c392445" providerId="LiveId" clId="{9417102F-2751-4CD6-B05F-E9312A27F250}" dt="2024-11-07T01:38:42.244" v="4380" actId="571"/>
          <ac:spMkLst>
            <pc:docMk/>
            <pc:sldMk cId="3193909962" sldId="3089"/>
            <ac:spMk id="24" creationId="{DBA94931-7725-DD41-9491-6A06AE28BCB4}"/>
          </ac:spMkLst>
        </pc:spChg>
        <pc:spChg chg="add mod">
          <ac:chgData name="xingyan chen" userId="8821e5586c392445" providerId="LiveId" clId="{9417102F-2751-4CD6-B05F-E9312A27F250}" dt="2024-11-07T01:38:42.244" v="4380" actId="571"/>
          <ac:spMkLst>
            <pc:docMk/>
            <pc:sldMk cId="3193909962" sldId="3089"/>
            <ac:spMk id="25" creationId="{89C31E0E-CA26-5E3C-536E-32BA5383A3E3}"/>
          </ac:spMkLst>
        </pc:spChg>
        <pc:spChg chg="add mod">
          <ac:chgData name="xingyan chen" userId="8821e5586c392445" providerId="LiveId" clId="{9417102F-2751-4CD6-B05F-E9312A27F250}" dt="2024-11-07T01:38:42.244" v="4380" actId="571"/>
          <ac:spMkLst>
            <pc:docMk/>
            <pc:sldMk cId="3193909962" sldId="3089"/>
            <ac:spMk id="26" creationId="{48157463-0C00-0D3D-EC09-5CBF41D05A78}"/>
          </ac:spMkLst>
        </pc:spChg>
        <pc:spChg chg="add mod">
          <ac:chgData name="xingyan chen" userId="8821e5586c392445" providerId="LiveId" clId="{9417102F-2751-4CD6-B05F-E9312A27F250}" dt="2024-11-07T01:38:42.244" v="4380" actId="571"/>
          <ac:spMkLst>
            <pc:docMk/>
            <pc:sldMk cId="3193909962" sldId="3089"/>
            <ac:spMk id="27" creationId="{99EF0E50-5AB0-7451-2F87-83021EF2AEFB}"/>
          </ac:spMkLst>
        </pc:spChg>
        <pc:spChg chg="add mod">
          <ac:chgData name="xingyan chen" userId="8821e5586c392445" providerId="LiveId" clId="{9417102F-2751-4CD6-B05F-E9312A27F250}" dt="2024-11-07T01:38:42.244" v="4380" actId="571"/>
          <ac:spMkLst>
            <pc:docMk/>
            <pc:sldMk cId="3193909962" sldId="3089"/>
            <ac:spMk id="28" creationId="{D603B176-4B57-2D87-C6D2-5E96AD997F11}"/>
          </ac:spMkLst>
        </pc:spChg>
        <pc:spChg chg="add mod">
          <ac:chgData name="xingyan chen" userId="8821e5586c392445" providerId="LiveId" clId="{9417102F-2751-4CD6-B05F-E9312A27F250}" dt="2024-11-07T01:38:42.244" v="4380" actId="571"/>
          <ac:spMkLst>
            <pc:docMk/>
            <pc:sldMk cId="3193909962" sldId="3089"/>
            <ac:spMk id="29" creationId="{5A496C11-535E-3CC9-0408-BA4CCDB6171C}"/>
          </ac:spMkLst>
        </pc:spChg>
        <pc:spChg chg="add mod ord">
          <ac:chgData name="xingyan chen" userId="8821e5586c392445" providerId="LiveId" clId="{9417102F-2751-4CD6-B05F-E9312A27F250}" dt="2024-11-07T01:43:44.679" v="4528" actId="1076"/>
          <ac:spMkLst>
            <pc:docMk/>
            <pc:sldMk cId="3193909962" sldId="3089"/>
            <ac:spMk id="30" creationId="{7ACD0B63-846D-F613-E695-05DF5B5759BD}"/>
          </ac:spMkLst>
        </pc:spChg>
        <pc:spChg chg="add mod ord">
          <ac:chgData name="xingyan chen" userId="8821e5586c392445" providerId="LiveId" clId="{9417102F-2751-4CD6-B05F-E9312A27F250}" dt="2024-11-07T01:43:44.679" v="4528" actId="1076"/>
          <ac:spMkLst>
            <pc:docMk/>
            <pc:sldMk cId="3193909962" sldId="3089"/>
            <ac:spMk id="31" creationId="{61B66DC7-F0CE-96B8-40CD-8BAB48909A15}"/>
          </ac:spMkLst>
        </pc:spChg>
        <pc:spChg chg="add mod ord">
          <ac:chgData name="xingyan chen" userId="8821e5586c392445" providerId="LiveId" clId="{9417102F-2751-4CD6-B05F-E9312A27F250}" dt="2024-11-07T01:43:44.679" v="4528" actId="1076"/>
          <ac:spMkLst>
            <pc:docMk/>
            <pc:sldMk cId="3193909962" sldId="3089"/>
            <ac:spMk id="32" creationId="{0D5C6C02-59D8-465D-876A-31DA5BDF10E3}"/>
          </ac:spMkLst>
        </pc:spChg>
        <pc:spChg chg="add mod ord">
          <ac:chgData name="xingyan chen" userId="8821e5586c392445" providerId="LiveId" clId="{9417102F-2751-4CD6-B05F-E9312A27F250}" dt="2024-11-07T01:43:44.679" v="4528" actId="1076"/>
          <ac:spMkLst>
            <pc:docMk/>
            <pc:sldMk cId="3193909962" sldId="3089"/>
            <ac:spMk id="34" creationId="{11B89397-1BB5-5544-4ADF-8A8F19D784AE}"/>
          </ac:spMkLst>
        </pc:spChg>
        <pc:spChg chg="add mod">
          <ac:chgData name="xingyan chen" userId="8821e5586c392445" providerId="LiveId" clId="{9417102F-2751-4CD6-B05F-E9312A27F250}" dt="2024-11-07T01:44:09.511" v="4536" actId="1076"/>
          <ac:spMkLst>
            <pc:docMk/>
            <pc:sldMk cId="3193909962" sldId="3089"/>
            <ac:spMk id="35" creationId="{2BE84E92-3B32-1CFB-7E25-F340DD22EEFF}"/>
          </ac:spMkLst>
        </pc:spChg>
        <pc:spChg chg="add mod">
          <ac:chgData name="xingyan chen" userId="8821e5586c392445" providerId="LiveId" clId="{9417102F-2751-4CD6-B05F-E9312A27F250}" dt="2024-11-07T01:47:22.948" v="4580" actId="20577"/>
          <ac:spMkLst>
            <pc:docMk/>
            <pc:sldMk cId="3193909962" sldId="3089"/>
            <ac:spMk id="36" creationId="{51ED28E6-B61D-23A9-F164-750E12B014BE}"/>
          </ac:spMkLst>
        </pc:spChg>
        <pc:spChg chg="add mod">
          <ac:chgData name="xingyan chen" userId="8821e5586c392445" providerId="LiveId" clId="{9417102F-2751-4CD6-B05F-E9312A27F250}" dt="2024-11-07T01:47:33.975" v="4592" actId="1035"/>
          <ac:spMkLst>
            <pc:docMk/>
            <pc:sldMk cId="3193909962" sldId="3089"/>
            <ac:spMk id="37" creationId="{AA6BAD0E-2C7D-A87C-2F4B-2D87BCBA1C7C}"/>
          </ac:spMkLst>
        </pc:spChg>
        <pc:spChg chg="add mod">
          <ac:chgData name="xingyan chen" userId="8821e5586c392445" providerId="LiveId" clId="{9417102F-2751-4CD6-B05F-E9312A27F250}" dt="2024-11-07T01:47:33.975" v="4592" actId="1035"/>
          <ac:spMkLst>
            <pc:docMk/>
            <pc:sldMk cId="3193909962" sldId="3089"/>
            <ac:spMk id="39" creationId="{65158EA8-E578-B5DD-E3C4-6BB74E320739}"/>
          </ac:spMkLst>
        </pc:spChg>
        <pc:spChg chg="add mod">
          <ac:chgData name="xingyan chen" userId="8821e5586c392445" providerId="LiveId" clId="{9417102F-2751-4CD6-B05F-E9312A27F250}" dt="2024-11-07T01:48:23.342" v="4607" actId="1037"/>
          <ac:spMkLst>
            <pc:docMk/>
            <pc:sldMk cId="3193909962" sldId="3089"/>
            <ac:spMk id="40" creationId="{EA4C9AFA-95AF-6CA0-3B7A-A3A93DD1715A}"/>
          </ac:spMkLst>
        </pc:spChg>
        <pc:spChg chg="del">
          <ac:chgData name="xingyan chen" userId="8821e5586c392445" providerId="LiveId" clId="{9417102F-2751-4CD6-B05F-E9312A27F250}" dt="2024-11-07T01:36:11.586" v="4288" actId="478"/>
          <ac:spMkLst>
            <pc:docMk/>
            <pc:sldMk cId="3193909962" sldId="3089"/>
            <ac:spMk id="55" creationId="{34359161-E222-6C22-86C7-82238D961AC7}"/>
          </ac:spMkLst>
        </pc:spChg>
        <pc:spChg chg="del">
          <ac:chgData name="xingyan chen" userId="8821e5586c392445" providerId="LiveId" clId="{9417102F-2751-4CD6-B05F-E9312A27F250}" dt="2024-11-07T01:36:00.708" v="4284" actId="478"/>
          <ac:spMkLst>
            <pc:docMk/>
            <pc:sldMk cId="3193909962" sldId="3089"/>
            <ac:spMk id="57" creationId="{8DC5E68C-36CA-6F9B-D027-30AE1416F852}"/>
          </ac:spMkLst>
        </pc:spChg>
        <pc:spChg chg="mod">
          <ac:chgData name="xingyan chen" userId="8821e5586c392445" providerId="LiveId" clId="{9417102F-2751-4CD6-B05F-E9312A27F250}" dt="2024-11-07T01:36:24.399" v="4318" actId="20577"/>
          <ac:spMkLst>
            <pc:docMk/>
            <pc:sldMk cId="3193909962" sldId="3089"/>
            <ac:spMk id="58" creationId="{41A2069F-A537-89C0-3475-636B98BCA152}"/>
          </ac:spMkLst>
        </pc:spChg>
        <pc:spChg chg="mod">
          <ac:chgData name="xingyan chen" userId="8821e5586c392445" providerId="LiveId" clId="{9417102F-2751-4CD6-B05F-E9312A27F250}" dt="2024-11-07T01:36:10.257" v="4287" actId="14100"/>
          <ac:spMkLst>
            <pc:docMk/>
            <pc:sldMk cId="3193909962" sldId="3089"/>
            <ac:spMk id="59" creationId="{EC0517D0-0945-47D5-39A9-47BE3FFAD512}"/>
          </ac:spMkLst>
        </pc:spChg>
        <pc:spChg chg="del">
          <ac:chgData name="xingyan chen" userId="8821e5586c392445" providerId="LiveId" clId="{9417102F-2751-4CD6-B05F-E9312A27F250}" dt="2024-11-07T01:36:00.708" v="4284" actId="478"/>
          <ac:spMkLst>
            <pc:docMk/>
            <pc:sldMk cId="3193909962" sldId="3089"/>
            <ac:spMk id="62" creationId="{BB0363E6-4EB9-2556-B3CA-85D4B0681D20}"/>
          </ac:spMkLst>
        </pc:spChg>
        <pc:spChg chg="del">
          <ac:chgData name="xingyan chen" userId="8821e5586c392445" providerId="LiveId" clId="{9417102F-2751-4CD6-B05F-E9312A27F250}" dt="2024-11-07T01:36:00.708" v="4284" actId="478"/>
          <ac:spMkLst>
            <pc:docMk/>
            <pc:sldMk cId="3193909962" sldId="3089"/>
            <ac:spMk id="65" creationId="{BE5FCA01-818F-2129-048B-6C55301A0984}"/>
          </ac:spMkLst>
        </pc:spChg>
        <pc:grpChg chg="del">
          <ac:chgData name="xingyan chen" userId="8821e5586c392445" providerId="LiveId" clId="{9417102F-2751-4CD6-B05F-E9312A27F250}" dt="2024-11-07T01:36:00.708" v="4284" actId="478"/>
          <ac:grpSpMkLst>
            <pc:docMk/>
            <pc:sldMk cId="3193909962" sldId="3089"/>
            <ac:grpSpMk id="51" creationId="{907DB725-1B82-97C9-6734-5A0028F048B8}"/>
          </ac:grpSpMkLst>
        </pc:grpChg>
        <pc:grpChg chg="del">
          <ac:chgData name="xingyan chen" userId="8821e5586c392445" providerId="LiveId" clId="{9417102F-2751-4CD6-B05F-E9312A27F250}" dt="2024-11-07T01:36:00.708" v="4284" actId="478"/>
          <ac:grpSpMkLst>
            <pc:docMk/>
            <pc:sldMk cId="3193909962" sldId="3089"/>
            <ac:grpSpMk id="54" creationId="{6AED65C6-456D-32F1-7D06-18B55DAE75EC}"/>
          </ac:grpSpMkLst>
        </pc:grpChg>
        <pc:picChg chg="del">
          <ac:chgData name="xingyan chen" userId="8821e5586c392445" providerId="LiveId" clId="{9417102F-2751-4CD6-B05F-E9312A27F250}" dt="2024-11-07T01:36:00.708" v="4284" actId="478"/>
          <ac:picMkLst>
            <pc:docMk/>
            <pc:sldMk cId="3193909962" sldId="3089"/>
            <ac:picMk id="10" creationId="{C70448A6-C6A9-6431-F225-099A14A975D4}"/>
          </ac:picMkLst>
        </pc:picChg>
        <pc:picChg chg="add del mod">
          <ac:chgData name="xingyan chen" userId="8821e5586c392445" providerId="LiveId" clId="{9417102F-2751-4CD6-B05F-E9312A27F250}" dt="2024-11-07T01:37:40.589" v="4363" actId="478"/>
          <ac:picMkLst>
            <pc:docMk/>
            <pc:sldMk cId="3193909962" sldId="3089"/>
            <ac:picMk id="12" creationId="{4F554D60-CB53-DFB2-83FF-B5FD3F2AE781}"/>
          </ac:picMkLst>
        </pc:picChg>
        <pc:picChg chg="del">
          <ac:chgData name="xingyan chen" userId="8821e5586c392445" providerId="LiveId" clId="{9417102F-2751-4CD6-B05F-E9312A27F250}" dt="2024-11-07T01:36:00.708" v="4284" actId="478"/>
          <ac:picMkLst>
            <pc:docMk/>
            <pc:sldMk cId="3193909962" sldId="3089"/>
            <ac:picMk id="72" creationId="{9101B522-1DCF-AC33-3A8E-1E50C85E5E00}"/>
          </ac:picMkLst>
        </pc:picChg>
        <pc:cxnChg chg="add mod">
          <ac:chgData name="xingyan chen" userId="8821e5586c392445" providerId="LiveId" clId="{9417102F-2751-4CD6-B05F-E9312A27F250}" dt="2024-11-07T01:36:38.200" v="4323" actId="14100"/>
          <ac:cxnSpMkLst>
            <pc:docMk/>
            <pc:sldMk cId="3193909962" sldId="3089"/>
            <ac:cxnSpMk id="2" creationId="{ED861AA6-1C03-9155-C0EE-9C9DE990F6FF}"/>
          </ac:cxnSpMkLst>
        </pc:cxnChg>
        <pc:cxnChg chg="del mod">
          <ac:chgData name="xingyan chen" userId="8821e5586c392445" providerId="LiveId" clId="{9417102F-2751-4CD6-B05F-E9312A27F250}" dt="2024-11-07T01:36:03.508" v="4285" actId="478"/>
          <ac:cxnSpMkLst>
            <pc:docMk/>
            <pc:sldMk cId="3193909962" sldId="3089"/>
            <ac:cxnSpMk id="61" creationId="{895C790A-8933-F4E1-0A09-4EB500BF1C7B}"/>
          </ac:cxnSpMkLst>
        </pc:cxnChg>
      </pc:sldChg>
      <pc:sldChg chg="addSp delSp modSp add mod">
        <pc:chgData name="xingyan chen" userId="8821e5586c392445" providerId="LiveId" clId="{9417102F-2751-4CD6-B05F-E9312A27F250}" dt="2024-11-07T01:53:30.754" v="4854" actId="113"/>
        <pc:sldMkLst>
          <pc:docMk/>
          <pc:sldMk cId="1956840959" sldId="3090"/>
        </pc:sldMkLst>
        <pc:spChg chg="add mod">
          <ac:chgData name="xingyan chen" userId="8821e5586c392445" providerId="LiveId" clId="{9417102F-2751-4CD6-B05F-E9312A27F250}" dt="2024-11-07T01:53:22.718" v="4841" actId="1036"/>
          <ac:spMkLst>
            <pc:docMk/>
            <pc:sldMk cId="1956840959" sldId="3090"/>
            <ac:spMk id="4" creationId="{FFCA9881-5866-6695-42B1-2D10D90C598D}"/>
          </ac:spMkLst>
        </pc:spChg>
        <pc:spChg chg="add mod">
          <ac:chgData name="xingyan chen" userId="8821e5586c392445" providerId="LiveId" clId="{9417102F-2751-4CD6-B05F-E9312A27F250}" dt="2024-11-07T01:49:37.112" v="4733" actId="20577"/>
          <ac:spMkLst>
            <pc:docMk/>
            <pc:sldMk cId="1956840959" sldId="3090"/>
            <ac:spMk id="5" creationId="{BA91967C-27E3-6460-2049-8DBF2F73B34A}"/>
          </ac:spMkLst>
        </pc:spChg>
        <pc:spChg chg="add mod">
          <ac:chgData name="xingyan chen" userId="8821e5586c392445" providerId="LiveId" clId="{9417102F-2751-4CD6-B05F-E9312A27F250}" dt="2024-11-07T01:49:39.759" v="4734" actId="1076"/>
          <ac:spMkLst>
            <pc:docMk/>
            <pc:sldMk cId="1956840959" sldId="3090"/>
            <ac:spMk id="7" creationId="{0E5BE715-1FCB-F24B-E33C-91E165327761}"/>
          </ac:spMkLst>
        </pc:spChg>
        <pc:spChg chg="del">
          <ac:chgData name="xingyan chen" userId="8821e5586c392445" providerId="LiveId" clId="{9417102F-2751-4CD6-B05F-E9312A27F250}" dt="2024-11-07T01:48:31.782" v="4609" actId="478"/>
          <ac:spMkLst>
            <pc:docMk/>
            <pc:sldMk cId="1956840959" sldId="3090"/>
            <ac:spMk id="9" creationId="{6B01E2A6-A55D-12D1-1DD5-3D9AB87B9439}"/>
          </ac:spMkLst>
        </pc:spChg>
        <pc:spChg chg="add mod">
          <ac:chgData name="xingyan chen" userId="8821e5586c392445" providerId="LiveId" clId="{9417102F-2751-4CD6-B05F-E9312A27F250}" dt="2024-11-07T01:53:22.718" v="4841" actId="1036"/>
          <ac:spMkLst>
            <pc:docMk/>
            <pc:sldMk cId="1956840959" sldId="3090"/>
            <ac:spMk id="10" creationId="{DAAC2B41-81BC-F80E-5F2F-68B5293DA9A7}"/>
          </ac:spMkLst>
        </pc:spChg>
        <pc:spChg chg="del">
          <ac:chgData name="xingyan chen" userId="8821e5586c392445" providerId="LiveId" clId="{9417102F-2751-4CD6-B05F-E9312A27F250}" dt="2024-11-07T01:48:31.782" v="4609" actId="478"/>
          <ac:spMkLst>
            <pc:docMk/>
            <pc:sldMk cId="1956840959" sldId="3090"/>
            <ac:spMk id="11" creationId="{AAB29477-58C7-B586-1944-69691851498B}"/>
          </ac:spMkLst>
        </pc:spChg>
        <pc:spChg chg="add mod modCrop">
          <ac:chgData name="xingyan chen" userId="8821e5586c392445" providerId="LiveId" clId="{9417102F-2751-4CD6-B05F-E9312A27F250}" dt="2024-11-07T01:53:14.942" v="4838" actId="164"/>
          <ac:spMkLst>
            <pc:docMk/>
            <pc:sldMk cId="1956840959" sldId="3090"/>
            <ac:spMk id="12" creationId="{F4631C49-E473-4F68-66B4-1B8C285A9EDE}"/>
          </ac:spMkLst>
        </pc:spChg>
        <pc:spChg chg="mod">
          <ac:chgData name="xingyan chen" userId="8821e5586c392445" providerId="LiveId" clId="{9417102F-2751-4CD6-B05F-E9312A27F250}" dt="2024-11-07T01:49:05.734" v="4675" actId="552"/>
          <ac:spMkLst>
            <pc:docMk/>
            <pc:sldMk cId="1956840959" sldId="3090"/>
            <ac:spMk id="13" creationId="{2A0CF555-A885-3545-A183-119D237B4EA5}"/>
          </ac:spMkLst>
        </pc:spChg>
        <pc:spChg chg="del">
          <ac:chgData name="xingyan chen" userId="8821e5586c392445" providerId="LiveId" clId="{9417102F-2751-4CD6-B05F-E9312A27F250}" dt="2024-11-07T01:48:31.782" v="4609" actId="478"/>
          <ac:spMkLst>
            <pc:docMk/>
            <pc:sldMk cId="1956840959" sldId="3090"/>
            <ac:spMk id="15" creationId="{04DA6C46-00E0-F013-5986-84F94C4CB234}"/>
          </ac:spMkLst>
        </pc:spChg>
        <pc:spChg chg="add mod">
          <ac:chgData name="xingyan chen" userId="8821e5586c392445" providerId="LiveId" clId="{9417102F-2751-4CD6-B05F-E9312A27F250}" dt="2024-11-07T01:53:30.754" v="4854" actId="113"/>
          <ac:spMkLst>
            <pc:docMk/>
            <pc:sldMk cId="1956840959" sldId="3090"/>
            <ac:spMk id="16" creationId="{CCA5AF95-D6DF-2CDA-7D74-26654C905957}"/>
          </ac:spMkLst>
        </pc:spChg>
        <pc:spChg chg="del">
          <ac:chgData name="xingyan chen" userId="8821e5586c392445" providerId="LiveId" clId="{9417102F-2751-4CD6-B05F-E9312A27F250}" dt="2024-11-07T01:48:31.782" v="4609" actId="478"/>
          <ac:spMkLst>
            <pc:docMk/>
            <pc:sldMk cId="1956840959" sldId="3090"/>
            <ac:spMk id="21" creationId="{60E9D8EF-21A4-458A-F042-FE7BBA1EA9CB}"/>
          </ac:spMkLst>
        </pc:spChg>
        <pc:spChg chg="mod">
          <ac:chgData name="xingyan chen" userId="8821e5586c392445" providerId="LiveId" clId="{9417102F-2751-4CD6-B05F-E9312A27F250}" dt="2024-11-07T01:48:38.446" v="4628" actId="1036"/>
          <ac:spMkLst>
            <pc:docMk/>
            <pc:sldMk cId="1956840959" sldId="3090"/>
            <ac:spMk id="30" creationId="{E448401B-EDFA-CD92-AD4D-76E4DFBA069C}"/>
          </ac:spMkLst>
        </pc:spChg>
        <pc:spChg chg="mod">
          <ac:chgData name="xingyan chen" userId="8821e5586c392445" providerId="LiveId" clId="{9417102F-2751-4CD6-B05F-E9312A27F250}" dt="2024-11-07T01:48:38.446" v="4628" actId="1036"/>
          <ac:spMkLst>
            <pc:docMk/>
            <pc:sldMk cId="1956840959" sldId="3090"/>
            <ac:spMk id="31" creationId="{6D43B6EC-9702-D7F8-B771-796948EF0D4F}"/>
          </ac:spMkLst>
        </pc:spChg>
        <pc:spChg chg="mod">
          <ac:chgData name="xingyan chen" userId="8821e5586c392445" providerId="LiveId" clId="{9417102F-2751-4CD6-B05F-E9312A27F250}" dt="2024-11-07T01:48:38.446" v="4628" actId="1036"/>
          <ac:spMkLst>
            <pc:docMk/>
            <pc:sldMk cId="1956840959" sldId="3090"/>
            <ac:spMk id="32" creationId="{D059AD83-174E-F01F-89CC-8C19746BFA5C}"/>
          </ac:spMkLst>
        </pc:spChg>
        <pc:spChg chg="mod">
          <ac:chgData name="xingyan chen" userId="8821e5586c392445" providerId="LiveId" clId="{9417102F-2751-4CD6-B05F-E9312A27F250}" dt="2024-11-07T01:48:38.446" v="4628" actId="1036"/>
          <ac:spMkLst>
            <pc:docMk/>
            <pc:sldMk cId="1956840959" sldId="3090"/>
            <ac:spMk id="34" creationId="{0C9669A0-A014-F8E7-F8BC-A868F2DA603B}"/>
          </ac:spMkLst>
        </pc:spChg>
        <pc:spChg chg="mod">
          <ac:chgData name="xingyan chen" userId="8821e5586c392445" providerId="LiveId" clId="{9417102F-2751-4CD6-B05F-E9312A27F250}" dt="2024-11-07T01:48:38.446" v="4628" actId="1036"/>
          <ac:spMkLst>
            <pc:docMk/>
            <pc:sldMk cId="1956840959" sldId="3090"/>
            <ac:spMk id="35" creationId="{8E2C804F-E248-92BF-DDB0-D4EA7F0FFD8B}"/>
          </ac:spMkLst>
        </pc:spChg>
        <pc:spChg chg="mod">
          <ac:chgData name="xingyan chen" userId="8821e5586c392445" providerId="LiveId" clId="{9417102F-2751-4CD6-B05F-E9312A27F250}" dt="2024-11-07T01:48:38.446" v="4628" actId="1036"/>
          <ac:spMkLst>
            <pc:docMk/>
            <pc:sldMk cId="1956840959" sldId="3090"/>
            <ac:spMk id="36" creationId="{83CC23E6-CDB3-2585-835D-6A4BB60D0005}"/>
          </ac:spMkLst>
        </pc:spChg>
        <pc:spChg chg="mod">
          <ac:chgData name="xingyan chen" userId="8821e5586c392445" providerId="LiveId" clId="{9417102F-2751-4CD6-B05F-E9312A27F250}" dt="2024-11-07T01:48:38.446" v="4628" actId="1036"/>
          <ac:spMkLst>
            <pc:docMk/>
            <pc:sldMk cId="1956840959" sldId="3090"/>
            <ac:spMk id="37" creationId="{4701F92B-B639-7698-CFD6-27ABFA2CF106}"/>
          </ac:spMkLst>
        </pc:spChg>
        <pc:spChg chg="mod">
          <ac:chgData name="xingyan chen" userId="8821e5586c392445" providerId="LiveId" clId="{9417102F-2751-4CD6-B05F-E9312A27F250}" dt="2024-11-07T01:48:38.446" v="4628" actId="1036"/>
          <ac:spMkLst>
            <pc:docMk/>
            <pc:sldMk cId="1956840959" sldId="3090"/>
            <ac:spMk id="39" creationId="{8E03FCF8-626C-4A04-0021-24633C2936AC}"/>
          </ac:spMkLst>
        </pc:spChg>
        <pc:spChg chg="mod">
          <ac:chgData name="xingyan chen" userId="8821e5586c392445" providerId="LiveId" clId="{9417102F-2751-4CD6-B05F-E9312A27F250}" dt="2024-11-07T01:48:38.446" v="4628" actId="1036"/>
          <ac:spMkLst>
            <pc:docMk/>
            <pc:sldMk cId="1956840959" sldId="3090"/>
            <ac:spMk id="40" creationId="{EDD355B5-C144-3C5C-4EB5-C8CC145B601E}"/>
          </ac:spMkLst>
        </pc:spChg>
        <pc:grpChg chg="add mod">
          <ac:chgData name="xingyan chen" userId="8821e5586c392445" providerId="LiveId" clId="{9417102F-2751-4CD6-B05F-E9312A27F250}" dt="2024-11-07T01:53:22.718" v="4841" actId="1036"/>
          <ac:grpSpMkLst>
            <pc:docMk/>
            <pc:sldMk cId="1956840959" sldId="3090"/>
            <ac:grpSpMk id="18" creationId="{D7FCE37A-D9E7-0553-9C58-A6B9C3E48F86}"/>
          </ac:grpSpMkLst>
        </pc:grpChg>
      </pc:sldChg>
      <pc:sldChg chg="addSp delSp modSp add mod">
        <pc:chgData name="xingyan chen" userId="8821e5586c392445" providerId="LiveId" clId="{9417102F-2751-4CD6-B05F-E9312A27F250}" dt="2024-11-14T07:20:39.894" v="5874" actId="14100"/>
        <pc:sldMkLst>
          <pc:docMk/>
          <pc:sldMk cId="2912703659" sldId="3091"/>
        </pc:sldMkLst>
        <pc:spChg chg="del">
          <ac:chgData name="xingyan chen" userId="8821e5586c392445" providerId="LiveId" clId="{9417102F-2751-4CD6-B05F-E9312A27F250}" dt="2024-11-14T07:10:35.995" v="5600" actId="478"/>
          <ac:spMkLst>
            <pc:docMk/>
            <pc:sldMk cId="2912703659" sldId="3091"/>
            <ac:spMk id="2" creationId="{B77A7D97-2324-33C9-3847-59E8D53E489B}"/>
          </ac:spMkLst>
        </pc:spChg>
        <pc:spChg chg="del">
          <ac:chgData name="xingyan chen" userId="8821e5586c392445" providerId="LiveId" clId="{9417102F-2751-4CD6-B05F-E9312A27F250}" dt="2024-11-14T07:10:38.338" v="5601" actId="478"/>
          <ac:spMkLst>
            <pc:docMk/>
            <pc:sldMk cId="2912703659" sldId="3091"/>
            <ac:spMk id="3" creationId="{EBBF0BAC-CA5D-9756-7DF7-2E4EDB93FC53}"/>
          </ac:spMkLst>
        </pc:spChg>
        <pc:spChg chg="mod">
          <ac:chgData name="xingyan chen" userId="8821e5586c392445" providerId="LiveId" clId="{9417102F-2751-4CD6-B05F-E9312A27F250}" dt="2024-11-14T07:19:17.028" v="5785" actId="6549"/>
          <ac:spMkLst>
            <pc:docMk/>
            <pc:sldMk cId="2912703659" sldId="3091"/>
            <ac:spMk id="6" creationId="{878D6008-1F86-B24F-6F03-10B12712FA45}"/>
          </ac:spMkLst>
        </pc:spChg>
        <pc:spChg chg="add mod">
          <ac:chgData name="xingyan chen" userId="8821e5586c392445" providerId="LiveId" clId="{9417102F-2751-4CD6-B05F-E9312A27F250}" dt="2024-11-14T07:20:39.894" v="5874" actId="14100"/>
          <ac:spMkLst>
            <pc:docMk/>
            <pc:sldMk cId="2912703659" sldId="3091"/>
            <ac:spMk id="8" creationId="{CA5E2B54-DFD0-1409-B75A-CB0ED135930B}"/>
          </ac:spMkLst>
        </pc:spChg>
        <pc:spChg chg="mod">
          <ac:chgData name="xingyan chen" userId="8821e5586c392445" providerId="LiveId" clId="{9417102F-2751-4CD6-B05F-E9312A27F250}" dt="2024-11-14T07:18:09.186" v="5672" actId="6549"/>
          <ac:spMkLst>
            <pc:docMk/>
            <pc:sldMk cId="2912703659" sldId="3091"/>
            <ac:spMk id="9" creationId="{10B45C00-53F4-FB22-E609-C705A62D4127}"/>
          </ac:spMkLst>
        </pc:spChg>
        <pc:spChg chg="del">
          <ac:chgData name="xingyan chen" userId="8821e5586c392445" providerId="LiveId" clId="{9417102F-2751-4CD6-B05F-E9312A27F250}" dt="2024-11-14T07:10:35.995" v="5600" actId="478"/>
          <ac:spMkLst>
            <pc:docMk/>
            <pc:sldMk cId="2912703659" sldId="3091"/>
            <ac:spMk id="16" creationId="{B275B851-353C-5B2A-9D4B-C07E964EE2FE}"/>
          </ac:spMkLst>
        </pc:spChg>
        <pc:spChg chg="del">
          <ac:chgData name="xingyan chen" userId="8821e5586c392445" providerId="LiveId" clId="{9417102F-2751-4CD6-B05F-E9312A27F250}" dt="2024-11-14T07:10:35.995" v="5600" actId="478"/>
          <ac:spMkLst>
            <pc:docMk/>
            <pc:sldMk cId="2912703659" sldId="3091"/>
            <ac:spMk id="20" creationId="{F5E498A2-53AB-CF34-A784-8466A4771E70}"/>
          </ac:spMkLst>
        </pc:spChg>
        <pc:picChg chg="del">
          <ac:chgData name="xingyan chen" userId="8821e5586c392445" providerId="LiveId" clId="{9417102F-2751-4CD6-B05F-E9312A27F250}" dt="2024-11-14T07:10:35.995" v="5600" actId="478"/>
          <ac:picMkLst>
            <pc:docMk/>
            <pc:sldMk cId="2912703659" sldId="3091"/>
            <ac:picMk id="4" creationId="{C5CB300F-3ADE-ACAB-BC06-D72D8B944506}"/>
          </ac:picMkLst>
        </pc:picChg>
        <pc:picChg chg="add mod">
          <ac:chgData name="xingyan chen" userId="8821e5586c392445" providerId="LiveId" clId="{9417102F-2751-4CD6-B05F-E9312A27F250}" dt="2024-11-14T07:20:03.074" v="5804" actId="12788"/>
          <ac:picMkLst>
            <pc:docMk/>
            <pc:sldMk cId="2912703659" sldId="3091"/>
            <ac:picMk id="7" creationId="{80C148FF-6FF5-8CD3-9B04-87349467E425}"/>
          </ac:picMkLst>
        </pc:picChg>
        <pc:picChg chg="del">
          <ac:chgData name="xingyan chen" userId="8821e5586c392445" providerId="LiveId" clId="{9417102F-2751-4CD6-B05F-E9312A27F250}" dt="2024-11-14T07:10:35.995" v="5600" actId="478"/>
          <ac:picMkLst>
            <pc:docMk/>
            <pc:sldMk cId="2912703659" sldId="3091"/>
            <ac:picMk id="11" creationId="{B890D531-B248-6B8C-BCFF-CE547A72E452}"/>
          </ac:picMkLst>
        </pc:picChg>
        <pc:picChg chg="del">
          <ac:chgData name="xingyan chen" userId="8821e5586c392445" providerId="LiveId" clId="{9417102F-2751-4CD6-B05F-E9312A27F250}" dt="2024-11-14T07:10:35.995" v="5600" actId="478"/>
          <ac:picMkLst>
            <pc:docMk/>
            <pc:sldMk cId="2912703659" sldId="3091"/>
            <ac:picMk id="13" creationId="{40E300D4-5CA2-FCCC-252B-2E659387C61B}"/>
          </ac:picMkLst>
        </pc:picChg>
        <pc:picChg chg="del">
          <ac:chgData name="xingyan chen" userId="8821e5586c392445" providerId="LiveId" clId="{9417102F-2751-4CD6-B05F-E9312A27F250}" dt="2024-11-14T07:10:35.995" v="5600" actId="478"/>
          <ac:picMkLst>
            <pc:docMk/>
            <pc:sldMk cId="2912703659" sldId="3091"/>
            <ac:picMk id="19" creationId="{12347E09-4848-92B3-6236-778482B19E2C}"/>
          </ac:picMkLst>
        </pc:picChg>
        <pc:picChg chg="del">
          <ac:chgData name="xingyan chen" userId="8821e5586c392445" providerId="LiveId" clId="{9417102F-2751-4CD6-B05F-E9312A27F250}" dt="2024-11-14T07:10:35.995" v="5600" actId="478"/>
          <ac:picMkLst>
            <pc:docMk/>
            <pc:sldMk cId="2912703659" sldId="3091"/>
            <ac:picMk id="22" creationId="{36B9145C-C6B1-634F-EE03-F21107530E53}"/>
          </ac:picMkLst>
        </pc:picChg>
        <pc:picChg chg="add mod">
          <ac:chgData name="xingyan chen" userId="8821e5586c392445" providerId="LiveId" clId="{9417102F-2751-4CD6-B05F-E9312A27F250}" dt="2024-11-14T07:19:43.260" v="5795" actId="1076"/>
          <ac:picMkLst>
            <pc:docMk/>
            <pc:sldMk cId="2912703659" sldId="3091"/>
            <ac:picMk id="1026" creationId="{58C1AD90-9563-DA3D-3043-425A1B22611F}"/>
          </ac:picMkLst>
        </pc:picChg>
        <pc:picChg chg="add mod">
          <ac:chgData name="xingyan chen" userId="8821e5586c392445" providerId="LiveId" clId="{9417102F-2751-4CD6-B05F-E9312A27F250}" dt="2024-11-14T07:20:03.074" v="5804" actId="12788"/>
          <ac:picMkLst>
            <pc:docMk/>
            <pc:sldMk cId="2912703659" sldId="3091"/>
            <ac:picMk id="1028" creationId="{6E5969A5-1F72-57FB-F7C6-E6DF06F4CA2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8575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285750"/>
          </a:xfrm>
          <a:prstGeom prst="rect">
            <a:avLst/>
          </a:prstGeom>
        </p:spPr>
        <p:txBody>
          <a:bodyPr vert="horz" lIns="91440" tIns="45720" rIns="91440" bIns="45720" rtlCol="0"/>
          <a:lstStyle>
            <a:lvl1pPr algn="r">
              <a:defRPr sz="1200"/>
            </a:lvl1pPr>
          </a:lstStyle>
          <a:p>
            <a:fld id="{ECC37B24-929E-4EC1-9397-68AA390F67E6}" type="datetimeFigureOut">
              <a:rPr lang="zh-CN" altLang="en-US" smtClean="0"/>
              <a:t>2025/12/3</a:t>
            </a:fld>
            <a:endParaRPr lang="zh-CN" altLang="en-US"/>
          </a:p>
        </p:txBody>
      </p:sp>
      <p:sp>
        <p:nvSpPr>
          <p:cNvPr id="4" name="页脚占位符 3"/>
          <p:cNvSpPr>
            <a:spLocks noGrp="1"/>
          </p:cNvSpPr>
          <p:nvPr>
            <p:ph type="ftr" sz="quarter" idx="2"/>
          </p:nvPr>
        </p:nvSpPr>
        <p:spPr>
          <a:xfrm>
            <a:off x="0" y="5429250"/>
            <a:ext cx="3962400" cy="28575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5429250"/>
            <a:ext cx="3962400" cy="285750"/>
          </a:xfrm>
          <a:prstGeom prst="rect">
            <a:avLst/>
          </a:prstGeom>
        </p:spPr>
        <p:txBody>
          <a:bodyPr vert="horz" lIns="91440" tIns="45720" rIns="91440" bIns="45720" rtlCol="0" anchor="b"/>
          <a:lstStyle>
            <a:lvl1pPr algn="r">
              <a:defRPr sz="1200"/>
            </a:lvl1pPr>
          </a:lstStyle>
          <a:p>
            <a:fld id="{A5A1F9C6-6B53-4C0B-874D-E5B58E72B43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8575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285750"/>
          </a:xfrm>
          <a:prstGeom prst="rect">
            <a:avLst/>
          </a:prstGeom>
        </p:spPr>
        <p:txBody>
          <a:bodyPr vert="horz" lIns="91440" tIns="45720" rIns="91440" bIns="45720" rtlCol="0"/>
          <a:lstStyle>
            <a:lvl1pPr algn="r">
              <a:defRPr sz="1200"/>
            </a:lvl1pPr>
          </a:lstStyle>
          <a:p>
            <a:fld id="{36A0504E-D545-4717-945D-676C776EA729}" type="datetimeFigureOut">
              <a:rPr lang="zh-CN" altLang="en-US" smtClean="0"/>
              <a:t>2025/12/3</a:t>
            </a:fld>
            <a:endParaRPr lang="zh-CN" altLang="en-US"/>
          </a:p>
        </p:txBody>
      </p:sp>
      <p:sp>
        <p:nvSpPr>
          <p:cNvPr id="4" name="幻灯片图像占位符 3"/>
          <p:cNvSpPr>
            <a:spLocks noGrp="1" noRot="1" noChangeAspect="1"/>
          </p:cNvSpPr>
          <p:nvPr>
            <p:ph type="sldImg" idx="2"/>
          </p:nvPr>
        </p:nvSpPr>
        <p:spPr>
          <a:xfrm>
            <a:off x="3028950" y="714375"/>
            <a:ext cx="3086100" cy="19288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751138"/>
            <a:ext cx="7315200" cy="224948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5429250"/>
            <a:ext cx="3962400" cy="28575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5429250"/>
            <a:ext cx="3962400" cy="285750"/>
          </a:xfrm>
          <a:prstGeom prst="rect">
            <a:avLst/>
          </a:prstGeom>
        </p:spPr>
        <p:txBody>
          <a:bodyPr vert="horz" lIns="91440" tIns="45720" rIns="91440" bIns="45720" rtlCol="0" anchor="b"/>
          <a:lstStyle>
            <a:lvl1pPr algn="r">
              <a:defRPr sz="1200"/>
            </a:lvl1pPr>
          </a:lstStyle>
          <a:p>
            <a:fld id="{7A0B42F2-3977-4711-85A2-B6DD673BA14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11</a:t>
            </a:fld>
            <a:endParaRPr lang="en-US" altLang="zh-CN"/>
          </a:p>
        </p:txBody>
      </p:sp>
    </p:spTree>
    <p:extLst>
      <p:ext uri="{BB962C8B-B14F-4D97-AF65-F5344CB8AC3E}">
        <p14:creationId xmlns:p14="http://schemas.microsoft.com/office/powerpoint/2010/main" val="346054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F1A00-93D0-E2F1-A51A-12DDE5E1B5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425E6C-065E-26E7-C10F-4D5DF4B083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7CF638-27A1-B985-215F-A990A7852AC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F34738C-F082-C287-7BA7-00233FB9CDA2}"/>
              </a:ext>
            </a:extLst>
          </p:cNvPr>
          <p:cNvSpPr>
            <a:spLocks noGrp="1"/>
          </p:cNvSpPr>
          <p:nvPr>
            <p:ph type="sldNum" sz="quarter" idx="5"/>
          </p:nvPr>
        </p:nvSpPr>
        <p:spPr/>
        <p:txBody>
          <a:bodyPr/>
          <a:lstStyle/>
          <a:p>
            <a:fld id="{22B32B55-6CD0-40C0-BAFE-D331F0A28190}" type="slidenum">
              <a:rPr lang="en-US" altLang="zh-CN" smtClean="0"/>
              <a:t>12</a:t>
            </a:fld>
            <a:endParaRPr lang="en-US" altLang="zh-CN"/>
          </a:p>
        </p:txBody>
      </p:sp>
    </p:spTree>
    <p:extLst>
      <p:ext uri="{BB962C8B-B14F-4D97-AF65-F5344CB8AC3E}">
        <p14:creationId xmlns:p14="http://schemas.microsoft.com/office/powerpoint/2010/main" val="4228229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97DC-86FD-6511-5DE3-04912A3E43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74A98E-3F53-2880-8096-EB0F933157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5FF00-4672-EF61-A413-C5C62CEB364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EFA6B72-73AB-CFEF-EE8F-DCB4257EE1A0}"/>
              </a:ext>
            </a:extLst>
          </p:cNvPr>
          <p:cNvSpPr>
            <a:spLocks noGrp="1"/>
          </p:cNvSpPr>
          <p:nvPr>
            <p:ph type="sldNum" sz="quarter" idx="5"/>
          </p:nvPr>
        </p:nvSpPr>
        <p:spPr/>
        <p:txBody>
          <a:bodyPr/>
          <a:lstStyle/>
          <a:p>
            <a:fld id="{22B32B55-6CD0-40C0-BAFE-D331F0A28190}" type="slidenum">
              <a:rPr lang="en-US" altLang="zh-CN" smtClean="0"/>
              <a:t>13</a:t>
            </a:fld>
            <a:endParaRPr lang="en-US" altLang="zh-CN"/>
          </a:p>
        </p:txBody>
      </p:sp>
    </p:spTree>
    <p:extLst>
      <p:ext uri="{BB962C8B-B14F-4D97-AF65-F5344CB8AC3E}">
        <p14:creationId xmlns:p14="http://schemas.microsoft.com/office/powerpoint/2010/main" val="2470605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CFE04-1491-42EF-9870-B37BBA4CA5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B3590A-E1C4-5003-25B6-1A0B176A59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2B51BD-00B8-7C85-2D59-0C977F9EAD7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34E659D-3705-F52A-7C4E-4CE8EFE3F2D4}"/>
              </a:ext>
            </a:extLst>
          </p:cNvPr>
          <p:cNvSpPr>
            <a:spLocks noGrp="1"/>
          </p:cNvSpPr>
          <p:nvPr>
            <p:ph type="sldNum" sz="quarter" idx="5"/>
          </p:nvPr>
        </p:nvSpPr>
        <p:spPr/>
        <p:txBody>
          <a:bodyPr/>
          <a:lstStyle/>
          <a:p>
            <a:fld id="{22B32B55-6CD0-40C0-BAFE-D331F0A28190}" type="slidenum">
              <a:rPr lang="en-US" altLang="zh-CN" smtClean="0"/>
              <a:t>14</a:t>
            </a:fld>
            <a:endParaRPr lang="en-US" altLang="zh-CN"/>
          </a:p>
        </p:txBody>
      </p:sp>
    </p:spTree>
    <p:extLst>
      <p:ext uri="{BB962C8B-B14F-4D97-AF65-F5344CB8AC3E}">
        <p14:creationId xmlns:p14="http://schemas.microsoft.com/office/powerpoint/2010/main" val="1048249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8F3DD-F948-547A-5037-A443218ECE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6DDCB6-23A3-6325-D53E-D9E10F6893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E37A24-3B41-FE29-46D3-4C45D6B680E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5D2A396-E1D8-0287-5133-CC406A0327EF}"/>
              </a:ext>
            </a:extLst>
          </p:cNvPr>
          <p:cNvSpPr>
            <a:spLocks noGrp="1"/>
          </p:cNvSpPr>
          <p:nvPr>
            <p:ph type="sldNum" sz="quarter" idx="5"/>
          </p:nvPr>
        </p:nvSpPr>
        <p:spPr/>
        <p:txBody>
          <a:bodyPr/>
          <a:lstStyle/>
          <a:p>
            <a:fld id="{22B32B55-6CD0-40C0-BAFE-D331F0A28190}" type="slidenum">
              <a:rPr lang="en-US" altLang="zh-CN" smtClean="0"/>
              <a:t>15</a:t>
            </a:fld>
            <a:endParaRPr lang="en-US" altLang="zh-CN"/>
          </a:p>
        </p:txBody>
      </p:sp>
    </p:spTree>
    <p:extLst>
      <p:ext uri="{BB962C8B-B14F-4D97-AF65-F5344CB8AC3E}">
        <p14:creationId xmlns:p14="http://schemas.microsoft.com/office/powerpoint/2010/main" val="226543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96CC6-8CF2-D5F5-5266-7867CB9C44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B32179-A433-9FCB-007C-97D2DA1D69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F81A2A-3590-103A-48D8-4755D682A06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3150847-33BE-FD35-D37F-60F30C9F90CD}"/>
              </a:ext>
            </a:extLst>
          </p:cNvPr>
          <p:cNvSpPr>
            <a:spLocks noGrp="1"/>
          </p:cNvSpPr>
          <p:nvPr>
            <p:ph type="sldNum" sz="quarter" idx="5"/>
          </p:nvPr>
        </p:nvSpPr>
        <p:spPr/>
        <p:txBody>
          <a:bodyPr/>
          <a:lstStyle/>
          <a:p>
            <a:fld id="{22B32B55-6CD0-40C0-BAFE-D331F0A28190}" type="slidenum">
              <a:rPr lang="en-US" altLang="zh-CN" smtClean="0"/>
              <a:t>16</a:t>
            </a:fld>
            <a:endParaRPr lang="en-US" altLang="zh-CN"/>
          </a:p>
        </p:txBody>
      </p:sp>
    </p:spTree>
    <p:extLst>
      <p:ext uri="{BB962C8B-B14F-4D97-AF65-F5344CB8AC3E}">
        <p14:creationId xmlns:p14="http://schemas.microsoft.com/office/powerpoint/2010/main" val="1979375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24E13-0FCB-E258-6896-FA8ED49614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2522CF-E024-FECA-01D1-8CF43BC591C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DBB1AC3-987E-2D7F-C987-441D44F32E5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84EB868-2312-CF90-B43F-05D17D4247F5}"/>
              </a:ext>
            </a:extLst>
          </p:cNvPr>
          <p:cNvSpPr>
            <a:spLocks noGrp="1"/>
          </p:cNvSpPr>
          <p:nvPr>
            <p:ph type="sldNum" sz="quarter" idx="5"/>
          </p:nvPr>
        </p:nvSpPr>
        <p:spPr/>
        <p:txBody>
          <a:bodyPr/>
          <a:lstStyle/>
          <a:p>
            <a:fld id="{22B32B55-6CD0-40C0-BAFE-D331F0A28190}" type="slidenum">
              <a:rPr lang="en-US" altLang="zh-CN" smtClean="0"/>
              <a:t>17</a:t>
            </a:fld>
            <a:endParaRPr lang="en-US" altLang="zh-CN"/>
          </a:p>
        </p:txBody>
      </p:sp>
    </p:spTree>
    <p:extLst>
      <p:ext uri="{BB962C8B-B14F-4D97-AF65-F5344CB8AC3E}">
        <p14:creationId xmlns:p14="http://schemas.microsoft.com/office/powerpoint/2010/main" val="4185045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86B4E-34E0-1DD8-6633-F318E6957A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320831-CB75-1A92-516F-61EEEEB1E2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46E2F7-7A75-A01F-6887-761A753358A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DCD4EDC-6267-8D9D-5630-3A1AB993ED8A}"/>
              </a:ext>
            </a:extLst>
          </p:cNvPr>
          <p:cNvSpPr>
            <a:spLocks noGrp="1"/>
          </p:cNvSpPr>
          <p:nvPr>
            <p:ph type="sldNum" sz="quarter" idx="5"/>
          </p:nvPr>
        </p:nvSpPr>
        <p:spPr/>
        <p:txBody>
          <a:bodyPr/>
          <a:lstStyle/>
          <a:p>
            <a:fld id="{22B32B55-6CD0-40C0-BAFE-D331F0A28190}" type="slidenum">
              <a:rPr lang="en-US" altLang="zh-CN" smtClean="0"/>
              <a:t>18</a:t>
            </a:fld>
            <a:endParaRPr lang="en-US" altLang="zh-CN"/>
          </a:p>
        </p:txBody>
      </p:sp>
    </p:spTree>
    <p:extLst>
      <p:ext uri="{BB962C8B-B14F-4D97-AF65-F5344CB8AC3E}">
        <p14:creationId xmlns:p14="http://schemas.microsoft.com/office/powerpoint/2010/main" val="4001096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7561-310B-B53D-3615-59FF1A19EE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AC8F64-7C1A-1BC1-3566-DBF92197AF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2EA0B5-5896-D0B7-7DF3-98509F40AE1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B8E1003-9535-AE94-3848-ADA9708AF505}"/>
              </a:ext>
            </a:extLst>
          </p:cNvPr>
          <p:cNvSpPr>
            <a:spLocks noGrp="1"/>
          </p:cNvSpPr>
          <p:nvPr>
            <p:ph type="sldNum" sz="quarter" idx="5"/>
          </p:nvPr>
        </p:nvSpPr>
        <p:spPr/>
        <p:txBody>
          <a:bodyPr/>
          <a:lstStyle/>
          <a:p>
            <a:fld id="{22B32B55-6CD0-40C0-BAFE-D331F0A28190}" type="slidenum">
              <a:rPr lang="en-US" altLang="zh-CN" smtClean="0"/>
              <a:t>19</a:t>
            </a:fld>
            <a:endParaRPr lang="en-US" altLang="zh-CN"/>
          </a:p>
        </p:txBody>
      </p:sp>
    </p:spTree>
    <p:extLst>
      <p:ext uri="{BB962C8B-B14F-4D97-AF65-F5344CB8AC3E}">
        <p14:creationId xmlns:p14="http://schemas.microsoft.com/office/powerpoint/2010/main" val="1286428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20</a:t>
            </a:fld>
            <a:endParaRPr lang="en-US" altLang="zh-CN"/>
          </a:p>
        </p:txBody>
      </p:sp>
    </p:spTree>
    <p:extLst>
      <p:ext uri="{BB962C8B-B14F-4D97-AF65-F5344CB8AC3E}">
        <p14:creationId xmlns:p14="http://schemas.microsoft.com/office/powerpoint/2010/main" val="162472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3</a:t>
            </a:fld>
            <a:endParaRPr lang="en-US" altLang="zh-CN"/>
          </a:p>
        </p:txBody>
      </p:sp>
    </p:spTree>
    <p:extLst>
      <p:ext uri="{BB962C8B-B14F-4D97-AF65-F5344CB8AC3E}">
        <p14:creationId xmlns:p14="http://schemas.microsoft.com/office/powerpoint/2010/main" val="3117951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3D2E-8086-518E-2F65-FE9BCE585C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0770E0-E512-C66E-E0EB-D19075DF672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10E1FB-D482-8C45-2CFB-7CF12CC120F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A187FA1-99E0-8589-FD63-E15562307F4C}"/>
              </a:ext>
            </a:extLst>
          </p:cNvPr>
          <p:cNvSpPr>
            <a:spLocks noGrp="1"/>
          </p:cNvSpPr>
          <p:nvPr>
            <p:ph type="sldNum" sz="quarter" idx="5"/>
          </p:nvPr>
        </p:nvSpPr>
        <p:spPr/>
        <p:txBody>
          <a:bodyPr/>
          <a:lstStyle/>
          <a:p>
            <a:fld id="{22B32B55-6CD0-40C0-BAFE-D331F0A28190}" type="slidenum">
              <a:rPr lang="en-US" altLang="zh-CN" smtClean="0"/>
              <a:t>21</a:t>
            </a:fld>
            <a:endParaRPr lang="en-US" altLang="zh-CN"/>
          </a:p>
        </p:txBody>
      </p:sp>
    </p:spTree>
    <p:extLst>
      <p:ext uri="{BB962C8B-B14F-4D97-AF65-F5344CB8AC3E}">
        <p14:creationId xmlns:p14="http://schemas.microsoft.com/office/powerpoint/2010/main" val="873242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6696F-E851-1F4C-75F9-C106ACF2C4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C9C3E8-9563-14A4-C6F3-E5EB9CAB65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0156A7-818C-A13C-56C2-B33CF2C8F87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A9C44F8-178A-FB8F-8B46-D70225296AFE}"/>
              </a:ext>
            </a:extLst>
          </p:cNvPr>
          <p:cNvSpPr>
            <a:spLocks noGrp="1"/>
          </p:cNvSpPr>
          <p:nvPr>
            <p:ph type="sldNum" sz="quarter" idx="5"/>
          </p:nvPr>
        </p:nvSpPr>
        <p:spPr/>
        <p:txBody>
          <a:bodyPr/>
          <a:lstStyle/>
          <a:p>
            <a:fld id="{22B32B55-6CD0-40C0-BAFE-D331F0A28190}" type="slidenum">
              <a:rPr lang="en-US" altLang="zh-CN" smtClean="0"/>
              <a:t>22</a:t>
            </a:fld>
            <a:endParaRPr lang="en-US" altLang="zh-CN"/>
          </a:p>
        </p:txBody>
      </p:sp>
    </p:spTree>
    <p:extLst>
      <p:ext uri="{BB962C8B-B14F-4D97-AF65-F5344CB8AC3E}">
        <p14:creationId xmlns:p14="http://schemas.microsoft.com/office/powerpoint/2010/main" val="3753611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4412B-D151-F627-011B-BB07EC4CFE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D50DB8-A60B-89CB-0296-B2A850AB70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5B38DE-0BAB-A3A8-4B42-E90D269952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effectLst/>
                <a:latin typeface="微软雅黑" panose="020B0503020204020204" pitchFamily="34" charset="-122"/>
                <a:ea typeface="微软雅黑" panose="020B0503020204020204" pitchFamily="34" charset="-122"/>
              </a:rPr>
              <a:t>MLP </a:t>
            </a:r>
            <a:r>
              <a:rPr lang="zh-CN" altLang="en-US" sz="1200" b="0" i="0" dirty="0">
                <a:effectLst/>
                <a:latin typeface="微软雅黑" panose="020B0503020204020204" pitchFamily="34" charset="-122"/>
                <a:ea typeface="微软雅黑" panose="020B0503020204020204" pitchFamily="34" charset="-122"/>
              </a:rPr>
              <a:t>基于投影的连接器</a:t>
            </a:r>
            <a:r>
              <a:rPr lang="en-US" altLang="zh-CN" sz="1200" b="0" i="0" dirty="0">
                <a:effectLst/>
                <a:latin typeface="微软雅黑" panose="020B0503020204020204" pitchFamily="34" charset="-122"/>
                <a:ea typeface="微软雅黑" panose="020B0503020204020204" pitchFamily="34" charset="-122"/>
              </a:rPr>
              <a:t>(</a:t>
            </a:r>
            <a:r>
              <a:rPr lang="zh-CN" altLang="en-US" sz="1200" b="0" i="0" dirty="0">
                <a:effectLst/>
                <a:latin typeface="微软雅黑" panose="020B0503020204020204" pitchFamily="34" charset="-122"/>
                <a:ea typeface="微软雅黑" panose="020B0503020204020204" pitchFamily="34" charset="-122"/>
              </a:rPr>
              <a:t>图⑤</a:t>
            </a:r>
            <a:r>
              <a:rPr lang="en-US" altLang="zh-CN" sz="1200" b="0" i="0" dirty="0">
                <a:effectLst/>
                <a:latin typeface="微软雅黑" panose="020B0503020204020204" pitchFamily="34" charset="-122"/>
                <a:ea typeface="微软雅黑" panose="020B0503020204020204" pitchFamily="34" charset="-122"/>
              </a:rPr>
              <a:t>)</a:t>
            </a:r>
          </a:p>
          <a:p>
            <a:r>
              <a:rPr lang="en-US" altLang="en-US" b="1" dirty="0" err="1">
                <a:latin typeface="微软雅黑" panose="020B0503020204020204" pitchFamily="34" charset="-122"/>
                <a:ea typeface="微软雅黑" panose="020B0503020204020204" pitchFamily="34" charset="-122"/>
              </a:rPr>
              <a:t>多层感知机</a:t>
            </a:r>
            <a:r>
              <a:rPr lang="en-US" altLang="en-US" b="1" dirty="0">
                <a:latin typeface="微软雅黑" panose="020B0503020204020204" pitchFamily="34" charset="-122"/>
                <a:ea typeface="微软雅黑" panose="020B0503020204020204" pitchFamily="34" charset="-122"/>
              </a:rPr>
              <a:t> </a:t>
            </a:r>
            <a:r>
              <a:rPr lang="en-US" altLang="en-US" b="1" dirty="0" err="1">
                <a:latin typeface="微软雅黑" panose="020B0503020204020204" pitchFamily="34" charset="-122"/>
                <a:ea typeface="微软雅黑" panose="020B0503020204020204" pitchFamily="34" charset="-122"/>
              </a:rPr>
              <a:t>将编码器输出的特征投影到与LLM的词嵌入相同的维度空间，使得特征可以直接与文本令牌一起被匹配</a:t>
            </a:r>
            <a:endParaRPr lang="en-US" altLang="en-US" b="1" dirty="0">
              <a:latin typeface="微软雅黑" panose="020B0503020204020204" pitchFamily="34" charset="-122"/>
              <a:ea typeface="微软雅黑" panose="020B0503020204020204" pitchFamily="34" charset="-122"/>
            </a:endParaRPr>
          </a:p>
          <a:p>
            <a:r>
              <a:rPr lang="en-US" altLang="zh-CN" dirty="0"/>
              <a:t>Q-Former </a:t>
            </a:r>
            <a:r>
              <a:rPr lang="zh-CN" altLang="en-US" dirty="0"/>
              <a:t>基于查询的连接器</a:t>
            </a:r>
            <a:r>
              <a:rPr lang="en-US" altLang="zh-CN" dirty="0"/>
              <a:t>(</a:t>
            </a:r>
            <a:r>
              <a:rPr lang="zh-CN" altLang="en-US" dirty="0"/>
              <a:t>图⑥</a:t>
            </a:r>
            <a:r>
              <a:rPr lang="en-US" altLang="zh-CN" dirty="0"/>
              <a:t>) </a:t>
            </a:r>
            <a:r>
              <a:rPr lang="zh-CN" altLang="en-US" dirty="0"/>
              <a:t>简述：使用一组可学习的查询令牌来动态地从编码器输出的特征中提取信息。 原理： 查询、键、值：</a:t>
            </a:r>
            <a:r>
              <a:rPr lang="en-US" altLang="zh-CN" dirty="0"/>
              <a:t>Q-Former </a:t>
            </a:r>
            <a:r>
              <a:rPr lang="zh-CN" altLang="en-US" dirty="0"/>
              <a:t>利用查询（</a:t>
            </a:r>
            <a:r>
              <a:rPr lang="en-US" altLang="zh-CN" dirty="0"/>
              <a:t>Query</a:t>
            </a:r>
            <a:r>
              <a:rPr lang="zh-CN" altLang="en-US" dirty="0"/>
              <a:t>）、键（</a:t>
            </a:r>
            <a:r>
              <a:rPr lang="en-US" altLang="zh-CN" dirty="0"/>
              <a:t>Key</a:t>
            </a:r>
            <a:r>
              <a:rPr lang="zh-CN" altLang="en-US" dirty="0"/>
              <a:t>）和值（</a:t>
            </a:r>
            <a:r>
              <a:rPr lang="en-US" altLang="zh-CN" dirty="0"/>
              <a:t>Value</a:t>
            </a:r>
            <a:r>
              <a:rPr lang="zh-CN" altLang="en-US" dirty="0"/>
              <a:t>）来进行特征融合。每种模态的特征被映射为查询、键和值。 自注意力机制：通过自注意力机制，</a:t>
            </a:r>
            <a:r>
              <a:rPr lang="en-US" altLang="zh-CN" dirty="0"/>
              <a:t>Q-Former </a:t>
            </a:r>
            <a:r>
              <a:rPr lang="zh-CN" altLang="en-US" dirty="0"/>
              <a:t>可以动态地为不同模态的特征分配不同的权重，从而更好地捕捉模态之间的关系。 融合过程：对于每一个查询，计算其与所有键的相似度，并根据相似度加权求和对应的值，生成融合后的特征表示。</a:t>
            </a:r>
            <a:endParaRPr lang="en-US" altLang="zh-CN" dirty="0"/>
          </a:p>
          <a:p>
            <a:r>
              <a:rPr lang="en-US" altLang="zh-CN" dirty="0"/>
              <a:t>MH-Attn </a:t>
            </a:r>
            <a:r>
              <a:rPr lang="zh-CN" altLang="en-US" dirty="0"/>
              <a:t>基于融合的连接器</a:t>
            </a:r>
            <a:r>
              <a:rPr lang="en-US" altLang="zh-CN" dirty="0"/>
              <a:t>(</a:t>
            </a:r>
            <a:r>
              <a:rPr lang="zh-CN" altLang="en-US" dirty="0"/>
              <a:t>图⑦</a:t>
            </a:r>
            <a:r>
              <a:rPr lang="en-US" altLang="zh-CN" dirty="0"/>
              <a:t>) </a:t>
            </a:r>
            <a:r>
              <a:rPr lang="zh-CN" altLang="en-US" dirty="0"/>
              <a:t>简述：在</a:t>
            </a:r>
            <a:r>
              <a:rPr lang="en-US" altLang="zh-CN" dirty="0"/>
              <a:t>LLM</a:t>
            </a:r>
            <a:r>
              <a:rPr lang="zh-CN" altLang="en-US" dirty="0"/>
              <a:t>内部实现特征级别融合，允许文本特征和视觉特征在模型内部进行更深入的交互和整合。</a:t>
            </a:r>
          </a:p>
        </p:txBody>
      </p:sp>
      <p:sp>
        <p:nvSpPr>
          <p:cNvPr id="4" name="灯片编号占位符 3">
            <a:extLst>
              <a:ext uri="{FF2B5EF4-FFF2-40B4-BE49-F238E27FC236}">
                <a16:creationId xmlns:a16="http://schemas.microsoft.com/office/drawing/2014/main" id="{7240D84D-157A-EDC2-687A-0C1D8D1980A8}"/>
              </a:ext>
            </a:extLst>
          </p:cNvPr>
          <p:cNvSpPr>
            <a:spLocks noGrp="1"/>
          </p:cNvSpPr>
          <p:nvPr>
            <p:ph type="sldNum" sz="quarter" idx="5"/>
          </p:nvPr>
        </p:nvSpPr>
        <p:spPr/>
        <p:txBody>
          <a:bodyPr/>
          <a:lstStyle/>
          <a:p>
            <a:fld id="{22B32B55-6CD0-40C0-BAFE-D331F0A28190}" type="slidenum">
              <a:rPr lang="en-US" altLang="zh-CN" smtClean="0"/>
              <a:t>23</a:t>
            </a:fld>
            <a:endParaRPr lang="en-US" altLang="zh-CN"/>
          </a:p>
        </p:txBody>
      </p:sp>
    </p:spTree>
    <p:extLst>
      <p:ext uri="{BB962C8B-B14F-4D97-AF65-F5344CB8AC3E}">
        <p14:creationId xmlns:p14="http://schemas.microsoft.com/office/powerpoint/2010/main" val="2715650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F38BD-75C8-2CAE-DE30-46E93C6880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21AB0F-CD63-3B9D-4F66-7B0F4A1216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5CB77C-81FA-5147-5DBB-A4FE289C4C4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5B93E6E-DC81-0005-BFA5-96DCAF37A5ED}"/>
              </a:ext>
            </a:extLst>
          </p:cNvPr>
          <p:cNvSpPr>
            <a:spLocks noGrp="1"/>
          </p:cNvSpPr>
          <p:nvPr>
            <p:ph type="sldNum" sz="quarter" idx="5"/>
          </p:nvPr>
        </p:nvSpPr>
        <p:spPr/>
        <p:txBody>
          <a:bodyPr/>
          <a:lstStyle/>
          <a:p>
            <a:fld id="{22B32B55-6CD0-40C0-BAFE-D331F0A28190}" type="slidenum">
              <a:rPr lang="en-US" altLang="zh-CN" smtClean="0"/>
              <a:t>24</a:t>
            </a:fld>
            <a:endParaRPr lang="en-US" altLang="zh-CN"/>
          </a:p>
        </p:txBody>
      </p:sp>
    </p:spTree>
    <p:extLst>
      <p:ext uri="{BB962C8B-B14F-4D97-AF65-F5344CB8AC3E}">
        <p14:creationId xmlns:p14="http://schemas.microsoft.com/office/powerpoint/2010/main" val="3408969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25</a:t>
            </a:fld>
            <a:endParaRPr lang="en-US" altLang="zh-CN"/>
          </a:p>
        </p:txBody>
      </p:sp>
    </p:spTree>
    <p:extLst>
      <p:ext uri="{BB962C8B-B14F-4D97-AF65-F5344CB8AC3E}">
        <p14:creationId xmlns:p14="http://schemas.microsoft.com/office/powerpoint/2010/main" val="1291390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26</a:t>
            </a:fld>
            <a:endParaRPr lang="en-US" altLang="zh-CN"/>
          </a:p>
        </p:txBody>
      </p:sp>
    </p:spTree>
    <p:extLst>
      <p:ext uri="{BB962C8B-B14F-4D97-AF65-F5344CB8AC3E}">
        <p14:creationId xmlns:p14="http://schemas.microsoft.com/office/powerpoint/2010/main" val="1140669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621B-F559-3AF5-A7E8-A014788DBA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989E66-1648-6BFA-6054-F392B1C9D8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A3BFEF-098B-CCBA-A50D-F3BCEB2A2D5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44ABFBD-68E7-3049-F57D-8A0D3CD7A63A}"/>
              </a:ext>
            </a:extLst>
          </p:cNvPr>
          <p:cNvSpPr>
            <a:spLocks noGrp="1"/>
          </p:cNvSpPr>
          <p:nvPr>
            <p:ph type="sldNum" sz="quarter" idx="5"/>
          </p:nvPr>
        </p:nvSpPr>
        <p:spPr/>
        <p:txBody>
          <a:bodyPr/>
          <a:lstStyle/>
          <a:p>
            <a:fld id="{22B32B55-6CD0-40C0-BAFE-D331F0A28190}" type="slidenum">
              <a:rPr lang="en-US" altLang="zh-CN" smtClean="0"/>
              <a:t>27</a:t>
            </a:fld>
            <a:endParaRPr lang="en-US" altLang="zh-CN"/>
          </a:p>
        </p:txBody>
      </p:sp>
    </p:spTree>
    <p:extLst>
      <p:ext uri="{BB962C8B-B14F-4D97-AF65-F5344CB8AC3E}">
        <p14:creationId xmlns:p14="http://schemas.microsoft.com/office/powerpoint/2010/main" val="988647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A05DE-626D-350B-371E-5BF71BD03A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B78D2E-A5E8-2B73-6C61-D6AB7F7159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ADE99C-2C95-B06E-2852-39F50EA1F8E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F9CDBF3-0F08-D190-7D20-9754B2A022C3}"/>
              </a:ext>
            </a:extLst>
          </p:cNvPr>
          <p:cNvSpPr>
            <a:spLocks noGrp="1"/>
          </p:cNvSpPr>
          <p:nvPr>
            <p:ph type="sldNum" sz="quarter" idx="5"/>
          </p:nvPr>
        </p:nvSpPr>
        <p:spPr/>
        <p:txBody>
          <a:bodyPr/>
          <a:lstStyle/>
          <a:p>
            <a:fld id="{22B32B55-6CD0-40C0-BAFE-D331F0A28190}" type="slidenum">
              <a:rPr lang="en-US" altLang="zh-CN" smtClean="0"/>
              <a:t>28</a:t>
            </a:fld>
            <a:endParaRPr lang="en-US" altLang="zh-CN"/>
          </a:p>
        </p:txBody>
      </p:sp>
    </p:spTree>
    <p:extLst>
      <p:ext uri="{BB962C8B-B14F-4D97-AF65-F5344CB8AC3E}">
        <p14:creationId xmlns:p14="http://schemas.microsoft.com/office/powerpoint/2010/main" val="150148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29</a:t>
            </a:fld>
            <a:endParaRPr lang="en-US" altLang="zh-CN"/>
          </a:p>
        </p:txBody>
      </p:sp>
    </p:spTree>
    <p:extLst>
      <p:ext uri="{BB962C8B-B14F-4D97-AF65-F5344CB8AC3E}">
        <p14:creationId xmlns:p14="http://schemas.microsoft.com/office/powerpoint/2010/main" val="3040346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C5069-ED3E-7A2B-6314-6A34FAB03B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93C43D-FCD2-EF3E-E551-F164DD31D7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D9F0FB-56C8-B25D-7D55-6CD9F484BF1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6640B3F-2C26-416C-DD12-F5C0C621E0E7}"/>
              </a:ext>
            </a:extLst>
          </p:cNvPr>
          <p:cNvSpPr>
            <a:spLocks noGrp="1"/>
          </p:cNvSpPr>
          <p:nvPr>
            <p:ph type="sldNum" sz="quarter" idx="5"/>
          </p:nvPr>
        </p:nvSpPr>
        <p:spPr/>
        <p:txBody>
          <a:bodyPr/>
          <a:lstStyle/>
          <a:p>
            <a:fld id="{22B32B55-6CD0-40C0-BAFE-D331F0A28190}" type="slidenum">
              <a:rPr lang="en-US" altLang="zh-CN" smtClean="0"/>
              <a:t>30</a:t>
            </a:fld>
            <a:endParaRPr lang="en-US" altLang="zh-CN"/>
          </a:p>
        </p:txBody>
      </p:sp>
    </p:spTree>
    <p:extLst>
      <p:ext uri="{BB962C8B-B14F-4D97-AF65-F5344CB8AC3E}">
        <p14:creationId xmlns:p14="http://schemas.microsoft.com/office/powerpoint/2010/main" val="720008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4</a:t>
            </a:fld>
            <a:endParaRPr lang="en-US" altLang="zh-CN"/>
          </a:p>
        </p:txBody>
      </p:sp>
    </p:spTree>
    <p:extLst>
      <p:ext uri="{BB962C8B-B14F-4D97-AF65-F5344CB8AC3E}">
        <p14:creationId xmlns:p14="http://schemas.microsoft.com/office/powerpoint/2010/main" val="2109713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9FFC4-BEB9-56C9-3BF1-68481DBC02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89D1B7-6818-CAD3-D052-79BC57371C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45EBF5-6F93-E974-5679-9653B78EFB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78ED5D8-98DA-223A-E7F6-D403A60A28BE}"/>
              </a:ext>
            </a:extLst>
          </p:cNvPr>
          <p:cNvSpPr>
            <a:spLocks noGrp="1"/>
          </p:cNvSpPr>
          <p:nvPr>
            <p:ph type="sldNum" sz="quarter" idx="5"/>
          </p:nvPr>
        </p:nvSpPr>
        <p:spPr/>
        <p:txBody>
          <a:bodyPr/>
          <a:lstStyle/>
          <a:p>
            <a:fld id="{22B32B55-6CD0-40C0-BAFE-D331F0A28190}" type="slidenum">
              <a:rPr lang="en-US" altLang="zh-CN" smtClean="0"/>
              <a:t>31</a:t>
            </a:fld>
            <a:endParaRPr lang="en-US" altLang="zh-CN"/>
          </a:p>
        </p:txBody>
      </p:sp>
    </p:spTree>
    <p:extLst>
      <p:ext uri="{BB962C8B-B14F-4D97-AF65-F5344CB8AC3E}">
        <p14:creationId xmlns:p14="http://schemas.microsoft.com/office/powerpoint/2010/main" val="278563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9B98C-64EA-4980-D3CC-A52578A63B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F181E9-CCAD-2878-1A65-C83DDDCBD8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AC91F3-2757-8153-6960-B997D18B340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373938F-232D-8424-9DBB-56FF0194F55D}"/>
              </a:ext>
            </a:extLst>
          </p:cNvPr>
          <p:cNvSpPr>
            <a:spLocks noGrp="1"/>
          </p:cNvSpPr>
          <p:nvPr>
            <p:ph type="sldNum" sz="quarter" idx="5"/>
          </p:nvPr>
        </p:nvSpPr>
        <p:spPr/>
        <p:txBody>
          <a:bodyPr/>
          <a:lstStyle/>
          <a:p>
            <a:fld id="{22B32B55-6CD0-40C0-BAFE-D331F0A28190}" type="slidenum">
              <a:rPr lang="en-US" altLang="zh-CN" smtClean="0"/>
              <a:t>32</a:t>
            </a:fld>
            <a:endParaRPr lang="en-US" altLang="zh-CN"/>
          </a:p>
        </p:txBody>
      </p:sp>
    </p:spTree>
    <p:extLst>
      <p:ext uri="{BB962C8B-B14F-4D97-AF65-F5344CB8AC3E}">
        <p14:creationId xmlns:p14="http://schemas.microsoft.com/office/powerpoint/2010/main" val="2187358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33</a:t>
            </a:fld>
            <a:endParaRPr lang="en-US" altLang="zh-CN"/>
          </a:p>
        </p:txBody>
      </p:sp>
    </p:spTree>
    <p:extLst>
      <p:ext uri="{BB962C8B-B14F-4D97-AF65-F5344CB8AC3E}">
        <p14:creationId xmlns:p14="http://schemas.microsoft.com/office/powerpoint/2010/main" val="255390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2D85-75F8-84AD-3FF7-B7CFE077A6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13B36C-5CF6-8CE1-9844-E95F08A6C6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12B9E7-5701-F1CC-7A05-536B1E5C107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BE64DBF-BAD4-7ADD-01F8-553B715A66D2}"/>
              </a:ext>
            </a:extLst>
          </p:cNvPr>
          <p:cNvSpPr>
            <a:spLocks noGrp="1"/>
          </p:cNvSpPr>
          <p:nvPr>
            <p:ph type="sldNum" sz="quarter" idx="5"/>
          </p:nvPr>
        </p:nvSpPr>
        <p:spPr/>
        <p:txBody>
          <a:bodyPr/>
          <a:lstStyle/>
          <a:p>
            <a:fld id="{22B32B55-6CD0-40C0-BAFE-D331F0A28190}" type="slidenum">
              <a:rPr lang="en-US" altLang="zh-CN" smtClean="0"/>
              <a:t>34</a:t>
            </a:fld>
            <a:endParaRPr lang="en-US" altLang="zh-CN"/>
          </a:p>
        </p:txBody>
      </p:sp>
    </p:spTree>
    <p:extLst>
      <p:ext uri="{BB962C8B-B14F-4D97-AF65-F5344CB8AC3E}">
        <p14:creationId xmlns:p14="http://schemas.microsoft.com/office/powerpoint/2010/main" val="3738679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E3653-6FD6-2C17-5B12-E45708B9E8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3C827E-D02F-800D-304F-0675C76CBE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12FC29-3DD9-0AA8-4E74-C76B882AE07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DDC0E83-3D89-B018-3A84-520A8107C654}"/>
              </a:ext>
            </a:extLst>
          </p:cNvPr>
          <p:cNvSpPr>
            <a:spLocks noGrp="1"/>
          </p:cNvSpPr>
          <p:nvPr>
            <p:ph type="sldNum" sz="quarter" idx="5"/>
          </p:nvPr>
        </p:nvSpPr>
        <p:spPr/>
        <p:txBody>
          <a:bodyPr/>
          <a:lstStyle/>
          <a:p>
            <a:fld id="{22B32B55-6CD0-40C0-BAFE-D331F0A28190}" type="slidenum">
              <a:rPr lang="en-US" altLang="zh-CN" smtClean="0"/>
              <a:t>35</a:t>
            </a:fld>
            <a:endParaRPr lang="en-US" altLang="zh-CN"/>
          </a:p>
        </p:txBody>
      </p:sp>
    </p:spTree>
    <p:extLst>
      <p:ext uri="{BB962C8B-B14F-4D97-AF65-F5344CB8AC3E}">
        <p14:creationId xmlns:p14="http://schemas.microsoft.com/office/powerpoint/2010/main" val="4168137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828F1-0C65-0B99-04EC-08BEB9EF0C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4360FC-8005-96CB-08D1-5C2A06B7004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E8FFCD-FB9E-44AA-2973-CB093C504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C0C1A47-8E25-7447-FAB7-79C0E849A92F}"/>
              </a:ext>
            </a:extLst>
          </p:cNvPr>
          <p:cNvSpPr>
            <a:spLocks noGrp="1"/>
          </p:cNvSpPr>
          <p:nvPr>
            <p:ph type="sldNum" sz="quarter" idx="5"/>
          </p:nvPr>
        </p:nvSpPr>
        <p:spPr/>
        <p:txBody>
          <a:bodyPr/>
          <a:lstStyle/>
          <a:p>
            <a:fld id="{22B32B55-6CD0-40C0-BAFE-D331F0A28190}" type="slidenum">
              <a:rPr lang="en-US" altLang="zh-CN" smtClean="0"/>
              <a:t>36</a:t>
            </a:fld>
            <a:endParaRPr lang="en-US" altLang="zh-CN"/>
          </a:p>
        </p:txBody>
      </p:sp>
    </p:spTree>
    <p:extLst>
      <p:ext uri="{BB962C8B-B14F-4D97-AF65-F5344CB8AC3E}">
        <p14:creationId xmlns:p14="http://schemas.microsoft.com/office/powerpoint/2010/main" val="1711099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37</a:t>
            </a:fld>
            <a:endParaRPr lang="en-US" altLang="zh-CN"/>
          </a:p>
        </p:txBody>
      </p:sp>
    </p:spTree>
    <p:extLst>
      <p:ext uri="{BB962C8B-B14F-4D97-AF65-F5344CB8AC3E}">
        <p14:creationId xmlns:p14="http://schemas.microsoft.com/office/powerpoint/2010/main" val="3459656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3AEDF-048F-6CA6-8933-B495D26762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FEEEFB-F373-9F0F-4488-6D1DF9A66A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E1AA3F-B131-5DAC-2966-A14251E0C9A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FDD9A57-9E9F-8237-016D-8476C693F19B}"/>
              </a:ext>
            </a:extLst>
          </p:cNvPr>
          <p:cNvSpPr>
            <a:spLocks noGrp="1"/>
          </p:cNvSpPr>
          <p:nvPr>
            <p:ph type="sldNum" sz="quarter" idx="5"/>
          </p:nvPr>
        </p:nvSpPr>
        <p:spPr/>
        <p:txBody>
          <a:bodyPr/>
          <a:lstStyle/>
          <a:p>
            <a:fld id="{22B32B55-6CD0-40C0-BAFE-D331F0A28190}" type="slidenum">
              <a:rPr lang="en-US" altLang="zh-CN" smtClean="0"/>
              <a:t>38</a:t>
            </a:fld>
            <a:endParaRPr lang="en-US" altLang="zh-CN"/>
          </a:p>
        </p:txBody>
      </p:sp>
    </p:spTree>
    <p:extLst>
      <p:ext uri="{BB962C8B-B14F-4D97-AF65-F5344CB8AC3E}">
        <p14:creationId xmlns:p14="http://schemas.microsoft.com/office/powerpoint/2010/main" val="2068513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2D653-E3D1-C74F-4F37-EA9FACD467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30088F-AFDD-524A-E154-F408840775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3267EB6-D24B-5080-A49F-651383BDEAD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30AB4CB-B204-1B25-A51E-168E8E852C38}"/>
              </a:ext>
            </a:extLst>
          </p:cNvPr>
          <p:cNvSpPr>
            <a:spLocks noGrp="1"/>
          </p:cNvSpPr>
          <p:nvPr>
            <p:ph type="sldNum" sz="quarter" idx="5"/>
          </p:nvPr>
        </p:nvSpPr>
        <p:spPr/>
        <p:txBody>
          <a:bodyPr/>
          <a:lstStyle/>
          <a:p>
            <a:fld id="{22B32B55-6CD0-40C0-BAFE-D331F0A28190}" type="slidenum">
              <a:rPr lang="en-US" altLang="zh-CN" smtClean="0"/>
              <a:t>39</a:t>
            </a:fld>
            <a:endParaRPr lang="en-US" altLang="zh-CN"/>
          </a:p>
        </p:txBody>
      </p:sp>
    </p:spTree>
    <p:extLst>
      <p:ext uri="{BB962C8B-B14F-4D97-AF65-F5344CB8AC3E}">
        <p14:creationId xmlns:p14="http://schemas.microsoft.com/office/powerpoint/2010/main" val="3997563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7E292-9CEB-6014-842E-5751A05829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15F527-5F2A-95C4-DFCC-C42C656A03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04C6DD-3D32-49D6-E58A-B003665FE87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660EB0B-8ED0-AF81-686C-2B418DA6889F}"/>
              </a:ext>
            </a:extLst>
          </p:cNvPr>
          <p:cNvSpPr>
            <a:spLocks noGrp="1"/>
          </p:cNvSpPr>
          <p:nvPr>
            <p:ph type="sldNum" sz="quarter" idx="5"/>
          </p:nvPr>
        </p:nvSpPr>
        <p:spPr/>
        <p:txBody>
          <a:bodyPr/>
          <a:lstStyle/>
          <a:p>
            <a:fld id="{22B32B55-6CD0-40C0-BAFE-D331F0A28190}" type="slidenum">
              <a:rPr lang="en-US" altLang="zh-CN" smtClean="0"/>
              <a:t>40</a:t>
            </a:fld>
            <a:endParaRPr lang="en-US" altLang="zh-CN"/>
          </a:p>
        </p:txBody>
      </p:sp>
    </p:spTree>
    <p:extLst>
      <p:ext uri="{BB962C8B-B14F-4D97-AF65-F5344CB8AC3E}">
        <p14:creationId xmlns:p14="http://schemas.microsoft.com/office/powerpoint/2010/main" val="1644656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5</a:t>
            </a:fld>
            <a:endParaRPr lang="en-US" altLang="zh-CN"/>
          </a:p>
        </p:txBody>
      </p:sp>
    </p:spTree>
    <p:extLst>
      <p:ext uri="{BB962C8B-B14F-4D97-AF65-F5344CB8AC3E}">
        <p14:creationId xmlns:p14="http://schemas.microsoft.com/office/powerpoint/2010/main" val="2567956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8196-20C5-5579-D0A8-99A5AAA18B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DAC12D-BCAC-3C55-3954-15E2EE8565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997C36-02CA-1334-AF50-07C3D36A715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7CCE201-18F2-7B0B-B3F6-77383C214450}"/>
              </a:ext>
            </a:extLst>
          </p:cNvPr>
          <p:cNvSpPr>
            <a:spLocks noGrp="1"/>
          </p:cNvSpPr>
          <p:nvPr>
            <p:ph type="sldNum" sz="quarter" idx="5"/>
          </p:nvPr>
        </p:nvSpPr>
        <p:spPr/>
        <p:txBody>
          <a:bodyPr/>
          <a:lstStyle/>
          <a:p>
            <a:fld id="{22B32B55-6CD0-40C0-BAFE-D331F0A28190}" type="slidenum">
              <a:rPr lang="en-US" altLang="zh-CN" smtClean="0"/>
              <a:t>41</a:t>
            </a:fld>
            <a:endParaRPr lang="en-US" altLang="zh-CN"/>
          </a:p>
        </p:txBody>
      </p:sp>
    </p:spTree>
    <p:extLst>
      <p:ext uri="{BB962C8B-B14F-4D97-AF65-F5344CB8AC3E}">
        <p14:creationId xmlns:p14="http://schemas.microsoft.com/office/powerpoint/2010/main" val="1695108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512E2-014B-BAE5-DB29-13F3CC1ED3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14308A-78C5-5813-18BA-10103F4B30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859005-B366-9611-0272-AC349A8C3D5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2A2736A-EE41-5125-4A4E-81B1A1D42464}"/>
              </a:ext>
            </a:extLst>
          </p:cNvPr>
          <p:cNvSpPr>
            <a:spLocks noGrp="1"/>
          </p:cNvSpPr>
          <p:nvPr>
            <p:ph type="sldNum" sz="quarter" idx="5"/>
          </p:nvPr>
        </p:nvSpPr>
        <p:spPr/>
        <p:txBody>
          <a:bodyPr/>
          <a:lstStyle/>
          <a:p>
            <a:fld id="{22B32B55-6CD0-40C0-BAFE-D331F0A28190}" type="slidenum">
              <a:rPr lang="en-US" altLang="zh-CN" smtClean="0"/>
              <a:t>42</a:t>
            </a:fld>
            <a:endParaRPr lang="en-US" altLang="zh-CN"/>
          </a:p>
        </p:txBody>
      </p:sp>
    </p:spTree>
    <p:extLst>
      <p:ext uri="{BB962C8B-B14F-4D97-AF65-F5344CB8AC3E}">
        <p14:creationId xmlns:p14="http://schemas.microsoft.com/office/powerpoint/2010/main" val="1827584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DA3EA-CB30-60A5-0787-DA3BB8BB45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528D4B-77DC-6E7C-C0C7-1D046C9283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DE3CF5-602C-3390-A33D-0A52C0961B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6779A52-3955-7706-BAD1-82685423FEF6}"/>
              </a:ext>
            </a:extLst>
          </p:cNvPr>
          <p:cNvSpPr>
            <a:spLocks noGrp="1"/>
          </p:cNvSpPr>
          <p:nvPr>
            <p:ph type="sldNum" sz="quarter" idx="5"/>
          </p:nvPr>
        </p:nvSpPr>
        <p:spPr/>
        <p:txBody>
          <a:bodyPr/>
          <a:lstStyle/>
          <a:p>
            <a:fld id="{22B32B55-6CD0-40C0-BAFE-D331F0A28190}" type="slidenum">
              <a:rPr lang="en-US" altLang="zh-CN" smtClean="0"/>
              <a:t>43</a:t>
            </a:fld>
            <a:endParaRPr lang="en-US" altLang="zh-CN"/>
          </a:p>
        </p:txBody>
      </p:sp>
    </p:spTree>
    <p:extLst>
      <p:ext uri="{BB962C8B-B14F-4D97-AF65-F5344CB8AC3E}">
        <p14:creationId xmlns:p14="http://schemas.microsoft.com/office/powerpoint/2010/main" val="885721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44</a:t>
            </a:fld>
            <a:endParaRPr lang="en-US" altLang="zh-CN"/>
          </a:p>
        </p:txBody>
      </p:sp>
    </p:spTree>
    <p:extLst>
      <p:ext uri="{BB962C8B-B14F-4D97-AF65-F5344CB8AC3E}">
        <p14:creationId xmlns:p14="http://schemas.microsoft.com/office/powerpoint/2010/main" val="1596461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45</a:t>
            </a:fld>
            <a:endParaRPr lang="en-US" altLang="zh-CN"/>
          </a:p>
        </p:txBody>
      </p:sp>
    </p:spTree>
    <p:extLst>
      <p:ext uri="{BB962C8B-B14F-4D97-AF65-F5344CB8AC3E}">
        <p14:creationId xmlns:p14="http://schemas.microsoft.com/office/powerpoint/2010/main" val="15657424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43C3C-F073-0873-BD6F-69EAD1C3AF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9CE317-FB9B-53E0-AC37-B623D043D7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602ECB-A53D-8049-C5A4-7CF61D23D62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2FD4CF3-1E43-8EF7-EC30-6F36C5175783}"/>
              </a:ext>
            </a:extLst>
          </p:cNvPr>
          <p:cNvSpPr>
            <a:spLocks noGrp="1"/>
          </p:cNvSpPr>
          <p:nvPr>
            <p:ph type="sldNum" sz="quarter" idx="5"/>
          </p:nvPr>
        </p:nvSpPr>
        <p:spPr/>
        <p:txBody>
          <a:bodyPr/>
          <a:lstStyle/>
          <a:p>
            <a:fld id="{22B32B55-6CD0-40C0-BAFE-D331F0A28190}" type="slidenum">
              <a:rPr lang="en-US" altLang="zh-CN" smtClean="0"/>
              <a:t>46</a:t>
            </a:fld>
            <a:endParaRPr lang="en-US" altLang="zh-CN"/>
          </a:p>
        </p:txBody>
      </p:sp>
    </p:spTree>
    <p:extLst>
      <p:ext uri="{BB962C8B-B14F-4D97-AF65-F5344CB8AC3E}">
        <p14:creationId xmlns:p14="http://schemas.microsoft.com/office/powerpoint/2010/main" val="9645586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22B9B-7A66-7A53-F528-2F94059193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C6F96C-772B-B60C-B008-BBDDAED5F1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64D5D9-3658-1314-A3B9-90CA49B6885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71F52A-1672-3E89-7C24-DF3A2D5B8E89}"/>
              </a:ext>
            </a:extLst>
          </p:cNvPr>
          <p:cNvSpPr>
            <a:spLocks noGrp="1"/>
          </p:cNvSpPr>
          <p:nvPr>
            <p:ph type="sldNum" sz="quarter" idx="5"/>
          </p:nvPr>
        </p:nvSpPr>
        <p:spPr/>
        <p:txBody>
          <a:bodyPr/>
          <a:lstStyle/>
          <a:p>
            <a:fld id="{22B32B55-6CD0-40C0-BAFE-D331F0A28190}" type="slidenum">
              <a:rPr lang="en-US" altLang="zh-CN" smtClean="0"/>
              <a:t>47</a:t>
            </a:fld>
            <a:endParaRPr lang="en-US" altLang="zh-CN"/>
          </a:p>
        </p:txBody>
      </p:sp>
    </p:spTree>
    <p:extLst>
      <p:ext uri="{BB962C8B-B14F-4D97-AF65-F5344CB8AC3E}">
        <p14:creationId xmlns:p14="http://schemas.microsoft.com/office/powerpoint/2010/main" val="1148637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48</a:t>
            </a:fld>
            <a:endParaRPr lang="en-US" altLang="zh-CN"/>
          </a:p>
        </p:txBody>
      </p:sp>
    </p:spTree>
    <p:extLst>
      <p:ext uri="{BB962C8B-B14F-4D97-AF65-F5344CB8AC3E}">
        <p14:creationId xmlns:p14="http://schemas.microsoft.com/office/powerpoint/2010/main" val="197903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69DAA-5CFF-CDC4-FE2C-31E94E0346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53772A-BC3C-FA82-1E74-DA8D881B70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99F07D-8AB2-A3F3-8BF2-F219C2D7997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B2D7379-F01D-DF8A-203D-9DD9AA26BD40}"/>
              </a:ext>
            </a:extLst>
          </p:cNvPr>
          <p:cNvSpPr>
            <a:spLocks noGrp="1"/>
          </p:cNvSpPr>
          <p:nvPr>
            <p:ph type="sldNum" sz="quarter" idx="5"/>
          </p:nvPr>
        </p:nvSpPr>
        <p:spPr/>
        <p:txBody>
          <a:bodyPr/>
          <a:lstStyle/>
          <a:p>
            <a:fld id="{22B32B55-6CD0-40C0-BAFE-D331F0A28190}" type="slidenum">
              <a:rPr lang="en-US" altLang="zh-CN" smtClean="0"/>
              <a:t>6</a:t>
            </a:fld>
            <a:endParaRPr lang="en-US" altLang="zh-CN"/>
          </a:p>
        </p:txBody>
      </p:sp>
    </p:spTree>
    <p:extLst>
      <p:ext uri="{BB962C8B-B14F-4D97-AF65-F5344CB8AC3E}">
        <p14:creationId xmlns:p14="http://schemas.microsoft.com/office/powerpoint/2010/main" val="2549227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8</a:t>
            </a:fld>
            <a:endParaRPr lang="en-US" altLang="zh-CN"/>
          </a:p>
        </p:txBody>
      </p:sp>
    </p:spTree>
    <p:extLst>
      <p:ext uri="{BB962C8B-B14F-4D97-AF65-F5344CB8AC3E}">
        <p14:creationId xmlns:p14="http://schemas.microsoft.com/office/powerpoint/2010/main" val="3098240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9</a:t>
            </a:fld>
            <a:endParaRPr lang="en-US" altLang="zh-CN"/>
          </a:p>
        </p:txBody>
      </p:sp>
    </p:spTree>
    <p:extLst>
      <p:ext uri="{BB962C8B-B14F-4D97-AF65-F5344CB8AC3E}">
        <p14:creationId xmlns:p14="http://schemas.microsoft.com/office/powerpoint/2010/main" val="4023771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10</a:t>
            </a:fld>
            <a:endParaRPr lang="en-US" altLang="zh-CN"/>
          </a:p>
        </p:txBody>
      </p:sp>
    </p:spTree>
    <p:extLst>
      <p:ext uri="{BB962C8B-B14F-4D97-AF65-F5344CB8AC3E}">
        <p14:creationId xmlns:p14="http://schemas.microsoft.com/office/powerpoint/2010/main" val="3486803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116569" y="970788"/>
            <a:ext cx="4910861" cy="513080"/>
          </a:xfrm>
          <a:prstGeom prst="rect">
            <a:avLst/>
          </a:prstGeom>
        </p:spPr>
        <p:txBody>
          <a:bodyPr lIns="0" tIns="0" rIns="0" bIns="0"/>
          <a:lstStyle>
            <a:lvl1pPr>
              <a:defRPr sz="3200" b="0" i="0">
                <a:solidFill>
                  <a:srgbClr val="BE384B"/>
                </a:solidFill>
                <a:latin typeface="Noto Sans CJK JP Medium" panose="020B0600000000000000" charset="-122"/>
                <a:cs typeface="Noto Sans CJK JP Medium" panose="020B0600000000000000" charset="-122"/>
              </a:defRPr>
            </a:lvl1pPr>
          </a:lstStyle>
          <a:p>
            <a:endParaRPr/>
          </a:p>
        </p:txBody>
      </p:sp>
      <p:sp>
        <p:nvSpPr>
          <p:cNvPr id="3" name="Holder 3"/>
          <p:cNvSpPr>
            <a:spLocks noGrp="1"/>
          </p:cNvSpPr>
          <p:nvPr>
            <p:ph type="body" idx="1"/>
          </p:nvPr>
        </p:nvSpPr>
        <p:spPr>
          <a:xfrm>
            <a:off x="597132" y="1703323"/>
            <a:ext cx="5683885" cy="1332230"/>
          </a:xfrm>
          <a:prstGeom prst="rect">
            <a:avLst/>
          </a:prstGeom>
        </p:spPr>
        <p:txBody>
          <a:bodyPr lIns="0" tIns="0" rIns="0" bIns="0"/>
          <a:lstStyle>
            <a:lvl1pPr>
              <a:defRPr sz="1800" b="0" i="0">
                <a:solidFill>
                  <a:schemeClr val="tx1"/>
                </a:solidFill>
                <a:latin typeface="Noto Sans CJK JP Medium" panose="020B0600000000000000" charset="-122"/>
                <a:cs typeface="Noto Sans CJK JP Medium" panose="020B0600000000000000"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12/3/25</a:t>
            </a:fld>
            <a:endPar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Holder 6"/>
          <p:cNvSpPr>
            <a:spLocks noGrp="1"/>
          </p:cNvSpPr>
          <p:nvPr>
            <p:ph type="sldNum" sz="quarter" idx="7"/>
          </p:nvPr>
        </p:nvSpPr>
        <p:spPr>
          <a:xfrm>
            <a:off x="8394065" y="5362438"/>
            <a:ext cx="597535" cy="184785"/>
          </a:xfrm>
        </p:spPr>
        <p:txBody>
          <a:bodyPr lIns="0" tIns="0" rIns="0" bIns="0"/>
          <a:lstStyle>
            <a:lvl1pPr>
              <a:defRPr sz="1200" b="0" i="0">
                <a:solidFill>
                  <a:srgbClr val="898989"/>
                </a:solidFill>
                <a:latin typeface="Trebuchet MS" panose="020B0603020202020204"/>
                <a:cs typeface="Trebuchet MS" panose="020B0603020202020204"/>
              </a:defRPr>
            </a:lvl1pPr>
          </a:lstStyle>
          <a:p>
            <a:pPr marL="38100" marR="0" lvl="0" indent="0" algn="l" defTabSz="914400" rtl="0" eaLnBrk="1" fontAlgn="auto" latinLnBrk="0" hangingPunct="1">
              <a:lnSpc>
                <a:spcPts val="1310"/>
              </a:lnSpc>
              <a:spcBef>
                <a:spcPts val="0"/>
              </a:spcBef>
              <a:spcAft>
                <a:spcPts val="0"/>
              </a:spcAft>
              <a:buClrTx/>
              <a:buSzTx/>
              <a:buFontTx/>
              <a:buNone/>
              <a:defRPr/>
            </a:pPr>
            <a:fld id="{81D60167-4931-47E6-BA6A-407CBD079E47}" type="slidenum">
              <a:rPr kumimoji="0" sz="1200" b="0" i="0" u="none" strike="noStrike" kern="1200" cap="none" spc="0" normalizeH="0" baseline="0" noProof="0" dirty="0">
                <a:ln>
                  <a:noFill/>
                </a:ln>
                <a:solidFill>
                  <a:srgbClr val="898989"/>
                </a:solidFill>
                <a:effectLst/>
                <a:uLnTx/>
                <a:uFillTx/>
                <a:latin typeface="Trebuchet MS" panose="020B0603020202020204"/>
                <a:ea typeface="+mn-ea"/>
              </a:rPr>
              <a:t>‹#›</a:t>
            </a:fld>
            <a:endParaRPr kumimoji="0" sz="1200" b="0" i="0" u="none" strike="noStrike" kern="1200" cap="none" spc="0" normalizeH="0" baseline="0" noProof="0" dirty="0">
              <a:ln>
                <a:noFill/>
              </a:ln>
              <a:solidFill>
                <a:srgbClr val="898989"/>
              </a:solidFill>
              <a:effectLst/>
              <a:uLnTx/>
              <a:uFillTx/>
              <a:latin typeface="Trebuchet MS" panose="020B0603020202020204"/>
              <a:ea typeface="+mn-e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81000"/>
            <a:ext cx="2949575" cy="13335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822325"/>
            <a:ext cx="4629150" cy="40624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714500"/>
            <a:ext cx="2949575" cy="317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DE0412E-E5F2-4CA4-9F0A-DD3254CB7F72}"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407EBC-40E1-4431-A37D-623205E36F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81000"/>
            <a:ext cx="2949575" cy="13335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822325"/>
            <a:ext cx="4629150" cy="40624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30238" y="1714500"/>
            <a:ext cx="2949575" cy="317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DE0412E-E5F2-4CA4-9F0A-DD3254CB7F72}"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407EBC-40E1-4431-A37D-623205E36F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E0412E-E5F2-4CA4-9F0A-DD3254CB7F72}"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407EBC-40E1-4431-A37D-623205E36F12}"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04800"/>
            <a:ext cx="1971675" cy="4843463"/>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04800"/>
            <a:ext cx="5762625" cy="4843463"/>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E0412E-E5F2-4CA4-9F0A-DD3254CB7F72}"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407EBC-40E1-4431-A37D-623205E36F12}"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5038"/>
            <a:ext cx="6858000" cy="1990725"/>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001963"/>
            <a:ext cx="6858000" cy="13795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5575"/>
            <a:ext cx="7886700" cy="237648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824288"/>
            <a:ext cx="7886700" cy="12509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520825"/>
            <a:ext cx="3867150" cy="36274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520825"/>
            <a:ext cx="3867150" cy="36274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04800"/>
            <a:ext cx="7886700" cy="1104900"/>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401763"/>
            <a:ext cx="3868737"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2087563"/>
            <a:ext cx="3868737" cy="30702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401763"/>
            <a:ext cx="38877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087563"/>
            <a:ext cx="3887788" cy="30702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5038"/>
            <a:ext cx="6858000" cy="1990725"/>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001963"/>
            <a:ext cx="6858000" cy="13795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81000"/>
            <a:ext cx="2949575" cy="13335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822325"/>
            <a:ext cx="4629150" cy="40624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714500"/>
            <a:ext cx="2949575" cy="317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81000"/>
            <a:ext cx="2949575" cy="13335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822325"/>
            <a:ext cx="4629150" cy="40624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30238" y="1714500"/>
            <a:ext cx="2949575" cy="317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04800"/>
            <a:ext cx="1971675" cy="4843463"/>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04800"/>
            <a:ext cx="5762625" cy="4843463"/>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F94419-C1D9-4810-B5B2-68E6EA1CCA8B}"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E30B3E-59FC-4941-9B0C-A6AC820FA49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5038"/>
            <a:ext cx="6858000" cy="1990725"/>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3001963"/>
            <a:ext cx="6858000" cy="13795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DE0412E-E5F2-4CA4-9F0A-DD3254CB7F72}"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407EBC-40E1-4431-A37D-623205E36F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E0412E-E5F2-4CA4-9F0A-DD3254CB7F72}"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407EBC-40E1-4431-A37D-623205E36F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5575"/>
            <a:ext cx="7886700" cy="237648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824288"/>
            <a:ext cx="7886700" cy="12509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DE0412E-E5F2-4CA4-9F0A-DD3254CB7F72}"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407EBC-40E1-4431-A37D-623205E36F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520825"/>
            <a:ext cx="3867150" cy="36274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520825"/>
            <a:ext cx="3867150" cy="36274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DE0412E-E5F2-4CA4-9F0A-DD3254CB7F72}"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407EBC-40E1-4431-A37D-623205E36F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04800"/>
            <a:ext cx="7886700" cy="1104900"/>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401763"/>
            <a:ext cx="3868737"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2087563"/>
            <a:ext cx="3868737" cy="30702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401763"/>
            <a:ext cx="38877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087563"/>
            <a:ext cx="3887788" cy="30702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DE0412E-E5F2-4CA4-9F0A-DD3254CB7F72}" type="datetimeFigureOut">
              <a:rPr lang="zh-CN" altLang="en-US" smtClean="0"/>
              <a:t>2025/12/3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E407EBC-40E1-4431-A37D-623205E36F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DE0412E-E5F2-4CA4-9F0A-DD3254CB7F72}" type="datetimeFigureOut">
              <a:rPr lang="zh-CN" altLang="en-US" smtClean="0"/>
              <a:t>2025/12/3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E407EBC-40E1-4431-A37D-623205E36F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E0412E-E5F2-4CA4-9F0A-DD3254CB7F72}" type="datetimeFigureOut">
              <a:rPr lang="zh-CN" altLang="en-US" smtClean="0"/>
              <a:t>2025/12/3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407EBC-40E1-4431-A37D-623205E36F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3108960" y="5314950"/>
            <a:ext cx="2926080" cy="285750"/>
          </a:xfrm>
          <a:prstGeom prst="rect">
            <a:avLst/>
          </a:prstGeom>
        </p:spPr>
        <p:txBody>
          <a:bodyPr wrap="square" lIns="0" tIns="0" rIns="0" bIns="0">
            <a:spAutoFit/>
          </a:bodyPr>
          <a:lstStyle>
            <a:lvl1pPr algn="ctr">
              <a:defRPr>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Holder 5"/>
          <p:cNvSpPr>
            <a:spLocks noGrp="1"/>
          </p:cNvSpPr>
          <p:nvPr>
            <p:ph type="dt" sz="half" idx="6"/>
          </p:nvPr>
        </p:nvSpPr>
        <p:spPr>
          <a:xfrm>
            <a:off x="457200" y="5314950"/>
            <a:ext cx="2103120" cy="285750"/>
          </a:xfrm>
          <a:prstGeom prst="rect">
            <a:avLst/>
          </a:prstGeom>
        </p:spPr>
        <p:txBody>
          <a:bodyPr wrap="square" lIns="0" tIns="0" rIns="0" bIns="0">
            <a:spAutoFit/>
          </a:bodyPr>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12/3/25</a:t>
            </a:fld>
            <a:endPar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Holder 6"/>
          <p:cNvSpPr>
            <a:spLocks noGrp="1"/>
          </p:cNvSpPr>
          <p:nvPr>
            <p:ph type="sldNum" sz="quarter" idx="7"/>
          </p:nvPr>
        </p:nvSpPr>
        <p:spPr>
          <a:xfrm>
            <a:off x="8394065" y="5314950"/>
            <a:ext cx="673735" cy="166712"/>
          </a:xfrm>
          <a:prstGeom prst="rect">
            <a:avLst/>
          </a:prstGeom>
        </p:spPr>
        <p:txBody>
          <a:bodyPr wrap="square" lIns="0" tIns="0" rIns="0" bIns="0">
            <a:spAutoFit/>
          </a:bodyPr>
          <a:lstStyle>
            <a:lvl1pPr>
              <a:defRPr sz="1200" b="0" i="0">
                <a:solidFill>
                  <a:srgbClr val="898989"/>
                </a:solidFill>
                <a:latin typeface="Trebuchet MS" panose="020B0603020202020204"/>
                <a:cs typeface="Trebuchet MS" panose="020B0603020202020204"/>
              </a:defRPr>
            </a:lvl1pPr>
          </a:lstStyle>
          <a:p>
            <a:pPr marL="38100" marR="0" lvl="0" indent="0" algn="l" defTabSz="914400" rtl="0" eaLnBrk="1" fontAlgn="auto" latinLnBrk="0" hangingPunct="1">
              <a:lnSpc>
                <a:spcPts val="1310"/>
              </a:lnSpc>
              <a:spcBef>
                <a:spcPts val="0"/>
              </a:spcBef>
              <a:spcAft>
                <a:spcPts val="0"/>
              </a:spcAft>
              <a:buClrTx/>
              <a:buSzTx/>
              <a:buFontTx/>
              <a:buNone/>
              <a:defRPr/>
            </a:pPr>
            <a:fld id="{81D60167-4931-47E6-BA6A-407CBD079E47}" type="slidenum">
              <a:rPr kumimoji="0" sz="1200" b="0" i="0" u="none" strike="noStrike" kern="1200" cap="none" spc="0" normalizeH="0" baseline="0" noProof="0" dirty="0">
                <a:ln>
                  <a:noFill/>
                </a:ln>
                <a:solidFill>
                  <a:srgbClr val="898989"/>
                </a:solidFill>
                <a:effectLst/>
                <a:uLnTx/>
                <a:uFillTx/>
                <a:latin typeface="Trebuchet MS" panose="020B0603020202020204"/>
                <a:ea typeface="+mn-ea"/>
              </a:rPr>
              <a:t>‹#›</a:t>
            </a:fld>
            <a:endParaRPr kumimoji="0" sz="1200" b="0" i="0" u="none" strike="noStrike" kern="1200" cap="none" spc="0" normalizeH="0" baseline="0" noProof="0" dirty="0">
              <a:ln>
                <a:noFill/>
              </a:ln>
              <a:solidFill>
                <a:srgbClr val="898989"/>
              </a:solidFill>
              <a:effectLst/>
              <a:uLnTx/>
              <a:uFillTx/>
              <a:latin typeface="Trebuchet MS" panose="020B0603020202020204"/>
              <a:ea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04800"/>
            <a:ext cx="7886700" cy="11049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520825"/>
            <a:ext cx="7886700" cy="36274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9DE0412E-E5F2-4CA4-9F0A-DD3254CB7F72}" type="datetimeFigureOut">
              <a:rPr lang="zh-CN" altLang="en-US" smtClean="0"/>
              <a:t>2025/12/3</a:t>
            </a:fld>
            <a:endParaRPr lang="zh-CN" altLang="en-US"/>
          </a:p>
        </p:txBody>
      </p:sp>
      <p:sp>
        <p:nvSpPr>
          <p:cNvPr id="5" name="页脚占位符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5297488"/>
            <a:ext cx="20574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4E407EBC-40E1-4431-A37D-623205E36F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04800"/>
            <a:ext cx="7886700" cy="11049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520825"/>
            <a:ext cx="7886700" cy="36274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4AF94419-C1D9-4810-B5B2-68E6EA1CCA8B}" type="datetimeFigureOut">
              <a:rPr lang="zh-CN" altLang="en-US" smtClean="0"/>
              <a:t>2025/12/3</a:t>
            </a:fld>
            <a:endParaRPr lang="zh-CN" altLang="en-US"/>
          </a:p>
        </p:txBody>
      </p:sp>
      <p:sp>
        <p:nvSpPr>
          <p:cNvPr id="5" name="页脚占位符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5297488"/>
            <a:ext cx="20574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FBE30B3E-59FC-4941-9B0C-A6AC820FA4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prompts.gpt8.fun/?tags=favorite"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github.com/hiyouga/LLaMA-Factory/blob/main/data/mllm_video_demo.json" TargetMode="Externa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iyouga/LLaMA-Factory/" TargetMode="External"/><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28.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31.xml"/><Relationship Id="rId7"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hyperlink" Target="https://lmarena.ai/?leaderboard" TargetMode="Externa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hyperlink" Target="https://prompts.gpt8.fun/?tags=favorit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lmarena.ai/?leaderboard"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43.xml"/><Relationship Id="rId4"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arxiv.org/abs/2403.17919"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huggingface.co/datasets/silk-road/alpaca-data-gpt4-chinese/viewer" TargetMode="External"/><Relationship Id="rId7" Type="http://schemas.openxmlformats.org/officeDocument/2006/relationships/hyperlink" Target="https://huggingface.co/datasets/ZhangRC/chinese-multi-choice-ceval-validation-glm4-explanation/viewer"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huggingface.co/datasets/svjack/GLM-Open-Dialogue-Chinese-samples/viewer" TargetMode="Externa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hyperlink" Target="https://huggingface.co/datasets/lenML/oaast_rm_zh_jieba/view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hyperlink" Target="https://github.com/HqWu-HITCS/Awesome-Chinese-LLM?tab=readme-ov-fil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2109.01652"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143000" y="2174275"/>
            <a:ext cx="6858000" cy="751488"/>
          </a:xfrm>
          <a:prstGeom prst="rect">
            <a:avLst/>
          </a:prstGeom>
        </p:spPr>
        <p:txBody>
          <a:bodyPr vert="horz" wrap="square" lIns="0" tIns="12700" rIns="0" bIns="0" rtlCol="0">
            <a:spAutoFit/>
          </a:bodyPr>
          <a:lstStyle/>
          <a:p>
            <a:pPr marL="12700" algn="ctr">
              <a:lnSpc>
                <a:spcPct val="100000"/>
              </a:lnSpc>
              <a:spcBef>
                <a:spcPts val="100"/>
              </a:spcBef>
            </a:pPr>
            <a:r>
              <a:rPr lang="zh-CN" altLang="en-US" sz="4800" b="1" dirty="0">
                <a:solidFill>
                  <a:srgbClr val="0070C0"/>
                </a:solidFill>
                <a:latin typeface="Arial" panose="020B0604020202020204" pitchFamily="34" charset="0"/>
                <a:ea typeface="微软雅黑" panose="020B0503020204020204" pitchFamily="34" charset="-122"/>
                <a:cs typeface="Arial" panose="020B0604020202020204" pitchFamily="34" charset="0"/>
              </a:rPr>
              <a:t>第九章</a:t>
            </a:r>
            <a:r>
              <a:rPr lang="en-US" altLang="zh-CN" sz="4800" b="1" dirty="0">
                <a:solidFill>
                  <a:srgbClr val="0070C0"/>
                </a:solidFill>
                <a:latin typeface="Arial" panose="020B0604020202020204" pitchFamily="34" charset="0"/>
                <a:ea typeface="微软雅黑" panose="020B0503020204020204" pitchFamily="34" charset="-122"/>
                <a:cs typeface="Arial" panose="020B0604020202020204" pitchFamily="34" charset="0"/>
              </a:rPr>
              <a:t> </a:t>
            </a:r>
            <a:r>
              <a:rPr lang="zh-CN" altLang="en-US" sz="4800" b="1" dirty="0">
                <a:solidFill>
                  <a:srgbClr val="0070C0"/>
                </a:solidFill>
                <a:latin typeface="Arial" panose="020B0604020202020204" pitchFamily="34" charset="0"/>
                <a:ea typeface="微软雅黑" panose="020B0503020204020204" pitchFamily="34" charset="-122"/>
                <a:cs typeface="Arial" panose="020B0604020202020204" pitchFamily="34" charset="0"/>
              </a:rPr>
              <a:t>大模型微调</a:t>
            </a:r>
            <a:endParaRPr lang="en-US" altLang="zh-CN" sz="48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object 3"/>
          <p:cNvSpPr txBox="1"/>
          <p:nvPr/>
        </p:nvSpPr>
        <p:spPr>
          <a:xfrm>
            <a:off x="2616200" y="3379723"/>
            <a:ext cx="3911600" cy="864980"/>
          </a:xfrm>
          <a:prstGeom prst="rect">
            <a:avLst/>
          </a:prstGeom>
        </p:spPr>
        <p:txBody>
          <a:bodyPr vert="horz" wrap="square" lIns="0" tIns="155575" rIns="0" bIns="0" rtlCol="0">
            <a:spAutoFit/>
          </a:bodyPr>
          <a:lstStyle/>
          <a:p>
            <a:pPr algn="ctr">
              <a:lnSpc>
                <a:spcPct val="100000"/>
              </a:lnSpc>
              <a:spcBef>
                <a:spcPts val="1225"/>
              </a:spcBef>
            </a:pPr>
            <a:r>
              <a:rPr lang="zh-CN" altLang="en-US" sz="1800" b="1" dirty="0">
                <a:latin typeface="Arial" panose="020B0604020202020204" pitchFamily="34" charset="0"/>
                <a:ea typeface="微软雅黑" panose="020B0503020204020204" pitchFamily="34" charset="-122"/>
                <a:cs typeface="Arial" panose="020B0604020202020204" pitchFamily="34" charset="0"/>
              </a:rPr>
              <a:t>通用人工智能与数字经济创新团队</a:t>
            </a:r>
          </a:p>
          <a:p>
            <a:pPr algn="ctr">
              <a:lnSpc>
                <a:spcPct val="100000"/>
              </a:lnSpc>
              <a:spcBef>
                <a:spcPts val="1225"/>
              </a:spcBef>
            </a:pPr>
            <a:r>
              <a:rPr lang="zh-CN" altLang="en-US" sz="1800" b="1" dirty="0">
                <a:latin typeface="Arial" panose="020B0604020202020204" pitchFamily="34" charset="0"/>
                <a:ea typeface="微软雅黑" panose="020B0503020204020204" pitchFamily="34" charset="-122"/>
                <a:cs typeface="Arial" panose="020B0604020202020204" pitchFamily="34" charset="0"/>
              </a:rPr>
              <a:t>西南财经大学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9.2.3 </a:t>
            </a:r>
            <a:r>
              <a:rPr lang="zh-CN" altLang="en-US" sz="2400" b="1" dirty="0">
                <a:solidFill>
                  <a:srgbClr val="0070C0"/>
                </a:solidFill>
                <a:latin typeface="微软雅黑" panose="020B0503020204020204" pitchFamily="34" charset="-122"/>
                <a:ea typeface="微软雅黑" panose="020B0503020204020204" pitchFamily="34" charset="-122"/>
              </a:rPr>
              <a:t>指令微调任务</a:t>
            </a:r>
          </a:p>
        </p:txBody>
      </p:sp>
      <p:sp>
        <p:nvSpPr>
          <p:cNvPr id="47" name="矩形: 圆角 46">
            <a:extLst>
              <a:ext uri="{FF2B5EF4-FFF2-40B4-BE49-F238E27FC236}">
                <a16:creationId xmlns:a16="http://schemas.microsoft.com/office/drawing/2014/main" id="{DE508A08-1FBD-E3E6-5588-F2B0FECC3975}"/>
              </a:ext>
            </a:extLst>
          </p:cNvPr>
          <p:cNvSpPr/>
          <p:nvPr/>
        </p:nvSpPr>
        <p:spPr>
          <a:xfrm>
            <a:off x="61638" y="4848123"/>
            <a:ext cx="9020724" cy="766763"/>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数据的指令微调的关键，对</a:t>
            </a:r>
            <a:r>
              <a:rPr lang="en-US" altLang="zh-CN" sz="2000" b="1" dirty="0">
                <a:solidFill>
                  <a:schemeClr val="bg1"/>
                </a:solidFill>
                <a:latin typeface="微软雅黑" panose="020B0503020204020204" pitchFamily="34" charset="-122"/>
                <a:ea typeface="微软雅黑" panose="020B0503020204020204" pitchFamily="34" charset="-122"/>
              </a:rPr>
              <a:t>LM</a:t>
            </a:r>
            <a:r>
              <a:rPr lang="zh-CN" altLang="en-US" sz="2000" b="1" dirty="0">
                <a:solidFill>
                  <a:schemeClr val="bg1"/>
                </a:solidFill>
                <a:latin typeface="微软雅黑" panose="020B0503020204020204" pitchFamily="34" charset="-122"/>
                <a:ea typeface="微软雅黑" panose="020B0503020204020204" pitchFamily="34" charset="-122"/>
              </a:rPr>
              <a:t>进行微调之前，需要收集多种任务的指令</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输出样本对，例如</a:t>
            </a:r>
            <a:r>
              <a:rPr lang="en-US" altLang="zh-CN" sz="2000" b="1" dirty="0">
                <a:solidFill>
                  <a:schemeClr val="bg1"/>
                </a:solidFill>
                <a:latin typeface="微软雅黑" panose="020B0503020204020204" pitchFamily="34" charset="-122"/>
                <a:ea typeface="微软雅黑" panose="020B0503020204020204" pitchFamily="34" charset="-122"/>
              </a:rPr>
              <a:t>Natural Instructions</a:t>
            </a:r>
            <a:r>
              <a:rPr lang="zh-CN" altLang="en-US" sz="2000" b="1" dirty="0">
                <a:solidFill>
                  <a:schemeClr val="bg1"/>
                </a:solidFill>
                <a:latin typeface="微软雅黑" panose="020B0503020204020204" pitchFamily="34" charset="-122"/>
                <a:ea typeface="微软雅黑" panose="020B0503020204020204" pitchFamily="34" charset="-122"/>
              </a:rPr>
              <a:t>数据集包含超</a:t>
            </a:r>
            <a:r>
              <a:rPr lang="en-US" altLang="zh-CN" sz="2000" b="1" dirty="0">
                <a:solidFill>
                  <a:srgbClr val="FFFF00"/>
                </a:solidFill>
                <a:latin typeface="微软雅黑" panose="020B0503020204020204" pitchFamily="34" charset="-122"/>
                <a:ea typeface="微软雅黑" panose="020B0503020204020204" pitchFamily="34" charset="-122"/>
              </a:rPr>
              <a:t>1.6</a:t>
            </a:r>
            <a:r>
              <a:rPr lang="zh-CN" altLang="en-US" sz="2000" b="1" dirty="0">
                <a:solidFill>
                  <a:srgbClr val="FFFF00"/>
                </a:solidFill>
                <a:latin typeface="微软雅黑" panose="020B0503020204020204" pitchFamily="34" charset="-122"/>
                <a:ea typeface="微软雅黑" panose="020B0503020204020204" pitchFamily="34" charset="-122"/>
              </a:rPr>
              <a:t>万个任务</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rgbClr val="FFFF00"/>
                </a:solidFill>
                <a:latin typeface="微软雅黑" panose="020B0503020204020204" pitchFamily="34" charset="-122"/>
                <a:ea typeface="微软雅黑" panose="020B0503020204020204" pitchFamily="34" charset="-122"/>
              </a:rPr>
              <a:t>3M+</a:t>
            </a:r>
            <a:r>
              <a:rPr lang="zh-CN" altLang="en-US" sz="2000" b="1" dirty="0">
                <a:solidFill>
                  <a:srgbClr val="FFFF00"/>
                </a:solidFill>
                <a:latin typeface="微软雅黑" panose="020B0503020204020204" pitchFamily="34" charset="-122"/>
                <a:ea typeface="微软雅黑" panose="020B0503020204020204" pitchFamily="34" charset="-122"/>
              </a:rPr>
              <a:t>样本</a:t>
            </a:r>
          </a:p>
        </p:txBody>
      </p:sp>
      <p:sp>
        <p:nvSpPr>
          <p:cNvPr id="3" name="文本框 2">
            <a:extLst>
              <a:ext uri="{FF2B5EF4-FFF2-40B4-BE49-F238E27FC236}">
                <a16:creationId xmlns:a16="http://schemas.microsoft.com/office/drawing/2014/main" id="{4CF4F268-82CF-E857-62C2-358362BBCE5D}"/>
              </a:ext>
            </a:extLst>
          </p:cNvPr>
          <p:cNvSpPr txBox="1"/>
          <p:nvPr/>
        </p:nvSpPr>
        <p:spPr>
          <a:xfrm>
            <a:off x="304800" y="1020797"/>
            <a:ext cx="2581275"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自然语言处理任务</a:t>
            </a:r>
          </a:p>
        </p:txBody>
      </p:sp>
      <p:pic>
        <p:nvPicPr>
          <p:cNvPr id="8" name="图片 7">
            <a:hlinkClick r:id="rId3"/>
            <a:extLst>
              <a:ext uri="{FF2B5EF4-FFF2-40B4-BE49-F238E27FC236}">
                <a16:creationId xmlns:a16="http://schemas.microsoft.com/office/drawing/2014/main" id="{4B012292-A6C6-2C49-620B-17930313A153}"/>
              </a:ext>
            </a:extLst>
          </p:cNvPr>
          <p:cNvPicPr>
            <a:picLocks noChangeAspect="1"/>
          </p:cNvPicPr>
          <p:nvPr/>
        </p:nvPicPr>
        <p:blipFill rotWithShape="1">
          <a:blip r:embed="rId4"/>
          <a:srcRect r="25094"/>
          <a:stretch/>
        </p:blipFill>
        <p:spPr>
          <a:xfrm>
            <a:off x="304800" y="1354290"/>
            <a:ext cx="3810000" cy="3450407"/>
          </a:xfrm>
          <a:prstGeom prst="rect">
            <a:avLst/>
          </a:prstGeom>
        </p:spPr>
      </p:pic>
      <p:pic>
        <p:nvPicPr>
          <p:cNvPr id="2050" name="Picture 2">
            <a:extLst>
              <a:ext uri="{FF2B5EF4-FFF2-40B4-BE49-F238E27FC236}">
                <a16:creationId xmlns:a16="http://schemas.microsoft.com/office/drawing/2014/main" id="{EE97F5CC-8D64-1716-D737-5F4D6BC3CE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292" y="0"/>
            <a:ext cx="4739108" cy="477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933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9.2.3 </a:t>
            </a:r>
            <a:r>
              <a:rPr lang="zh-CN" altLang="en-US" sz="2400" b="1" dirty="0">
                <a:solidFill>
                  <a:srgbClr val="0070C0"/>
                </a:solidFill>
                <a:latin typeface="微软雅黑" panose="020B0503020204020204" pitchFamily="34" charset="-122"/>
                <a:ea typeface="微软雅黑" panose="020B0503020204020204" pitchFamily="34" charset="-122"/>
              </a:rPr>
              <a:t>指令微调任务</a:t>
            </a:r>
          </a:p>
        </p:txBody>
      </p:sp>
      <p:sp>
        <p:nvSpPr>
          <p:cNvPr id="3" name="文本框 2">
            <a:extLst>
              <a:ext uri="{FF2B5EF4-FFF2-40B4-BE49-F238E27FC236}">
                <a16:creationId xmlns:a16="http://schemas.microsoft.com/office/drawing/2014/main" id="{CA187BFF-FBA4-AF25-BD7E-316466C008BB}"/>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自然语言处理任务</a:t>
            </a:r>
          </a:p>
        </p:txBody>
      </p:sp>
      <p:sp>
        <p:nvSpPr>
          <p:cNvPr id="2" name="object 2">
            <a:extLst>
              <a:ext uri="{FF2B5EF4-FFF2-40B4-BE49-F238E27FC236}">
                <a16:creationId xmlns:a16="http://schemas.microsoft.com/office/drawing/2014/main" id="{A21C78FD-B2D5-002F-894C-0DF62C08433C}"/>
              </a:ext>
            </a:extLst>
          </p:cNvPr>
          <p:cNvSpPr txBox="1">
            <a:spLocks noGrp="1"/>
          </p:cNvSpPr>
          <p:nvPr/>
        </p:nvSpPr>
        <p:spPr>
          <a:xfrm>
            <a:off x="152400" y="1333500"/>
            <a:ext cx="1981200" cy="289823"/>
          </a:xfrm>
          <a:prstGeom prst="rect">
            <a:avLst/>
          </a:prstGeom>
        </p:spPr>
        <p:txBody>
          <a:bodyPr vert="horz" wrap="square" lIns="0" tIns="12700" rIns="0" bIns="0" rtlCol="0">
            <a:spAutoFit/>
          </a:bodyPr>
          <a:lstStyle>
            <a:defPPr>
              <a:defRPr lang="zh-CN"/>
            </a:defPPr>
            <a:lvl1pPr marL="298450" indent="-285750">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12700" indent="0" algn="ctr">
              <a:buNone/>
            </a:pPr>
            <a:r>
              <a:rPr lang="zh-CN" altLang="en-US" sz="1800" b="1" i="0" u="none" strike="noStrike" baseline="0" dirty="0">
                <a:latin typeface="FandolSong-Bold-Identity-H"/>
              </a:rPr>
              <a:t>理解类任务</a:t>
            </a:r>
            <a:endParaRPr lang="en-US" altLang="zh-CN" dirty="0"/>
          </a:p>
        </p:txBody>
      </p:sp>
      <p:sp>
        <p:nvSpPr>
          <p:cNvPr id="7" name="object 2">
            <a:extLst>
              <a:ext uri="{FF2B5EF4-FFF2-40B4-BE49-F238E27FC236}">
                <a16:creationId xmlns:a16="http://schemas.microsoft.com/office/drawing/2014/main" id="{1F101646-7748-7931-BBF2-B439299C4D57}"/>
              </a:ext>
            </a:extLst>
          </p:cNvPr>
          <p:cNvSpPr txBox="1">
            <a:spLocks noGrp="1"/>
          </p:cNvSpPr>
          <p:nvPr/>
        </p:nvSpPr>
        <p:spPr>
          <a:xfrm>
            <a:off x="7010400" y="1351203"/>
            <a:ext cx="19812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800" b="1" i="0" u="none" strike="noStrike" baseline="0" dirty="0">
                <a:latin typeface="FandolSong-Bold-Identity-H"/>
              </a:rPr>
              <a:t>生成类任务</a:t>
            </a:r>
            <a:endParaRPr lang="en-US" altLang="zh-CN" dirty="0"/>
          </a:p>
        </p:txBody>
      </p:sp>
      <p:sp>
        <p:nvSpPr>
          <p:cNvPr id="9" name="矩形 8">
            <a:extLst>
              <a:ext uri="{FF2B5EF4-FFF2-40B4-BE49-F238E27FC236}">
                <a16:creationId xmlns:a16="http://schemas.microsoft.com/office/drawing/2014/main" id="{9ED9905C-EB30-5486-0852-C9295B54AA6C}"/>
              </a:ext>
            </a:extLst>
          </p:cNvPr>
          <p:cNvSpPr/>
          <p:nvPr/>
        </p:nvSpPr>
        <p:spPr>
          <a:xfrm>
            <a:off x="152400" y="1714500"/>
            <a:ext cx="1981200" cy="304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FCF2823-361A-104C-AD02-9D827581269C}"/>
              </a:ext>
            </a:extLst>
          </p:cNvPr>
          <p:cNvSpPr/>
          <p:nvPr/>
        </p:nvSpPr>
        <p:spPr>
          <a:xfrm>
            <a:off x="7011000" y="1714500"/>
            <a:ext cx="1980000" cy="304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EA0C5443-5541-A148-2FF6-EF0F69059C4E}"/>
              </a:ext>
            </a:extLst>
          </p:cNvPr>
          <p:cNvSpPr/>
          <p:nvPr/>
        </p:nvSpPr>
        <p:spPr>
          <a:xfrm>
            <a:off x="7191000" y="1857374"/>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机器翻译</a:t>
            </a:r>
          </a:p>
        </p:txBody>
      </p:sp>
      <p:sp>
        <p:nvSpPr>
          <p:cNvPr id="46" name="矩形: 圆角 45">
            <a:extLst>
              <a:ext uri="{FF2B5EF4-FFF2-40B4-BE49-F238E27FC236}">
                <a16:creationId xmlns:a16="http://schemas.microsoft.com/office/drawing/2014/main" id="{89590D08-3C5F-3769-CEEF-B02DBF9322A1}"/>
              </a:ext>
            </a:extLst>
          </p:cNvPr>
          <p:cNvSpPr/>
          <p:nvPr/>
        </p:nvSpPr>
        <p:spPr>
          <a:xfrm>
            <a:off x="7191000" y="2450305"/>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数据转化</a:t>
            </a:r>
          </a:p>
        </p:txBody>
      </p:sp>
      <p:sp>
        <p:nvSpPr>
          <p:cNvPr id="50" name="矩形: 圆角 49">
            <a:extLst>
              <a:ext uri="{FF2B5EF4-FFF2-40B4-BE49-F238E27FC236}">
                <a16:creationId xmlns:a16="http://schemas.microsoft.com/office/drawing/2014/main" id="{441E9EC4-D7CA-934F-BF2A-E589A798D221}"/>
              </a:ext>
            </a:extLst>
          </p:cNvPr>
          <p:cNvSpPr/>
          <p:nvPr/>
        </p:nvSpPr>
        <p:spPr>
          <a:xfrm>
            <a:off x="7191000" y="3043236"/>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摘要生成</a:t>
            </a:r>
          </a:p>
        </p:txBody>
      </p:sp>
      <p:sp>
        <p:nvSpPr>
          <p:cNvPr id="51" name="矩形: 圆角 50">
            <a:extLst>
              <a:ext uri="{FF2B5EF4-FFF2-40B4-BE49-F238E27FC236}">
                <a16:creationId xmlns:a16="http://schemas.microsoft.com/office/drawing/2014/main" id="{85EE0AC7-C05C-3A82-F31E-5B60241168B0}"/>
              </a:ext>
            </a:extLst>
          </p:cNvPr>
          <p:cNvSpPr/>
          <p:nvPr/>
        </p:nvSpPr>
        <p:spPr>
          <a:xfrm>
            <a:off x="333000" y="1857374"/>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自然语言推理</a:t>
            </a:r>
          </a:p>
        </p:txBody>
      </p:sp>
      <p:sp>
        <p:nvSpPr>
          <p:cNvPr id="52" name="矩形: 圆角 51">
            <a:extLst>
              <a:ext uri="{FF2B5EF4-FFF2-40B4-BE49-F238E27FC236}">
                <a16:creationId xmlns:a16="http://schemas.microsoft.com/office/drawing/2014/main" id="{807DF340-1E83-134A-4BCF-D7EADB72D02D}"/>
              </a:ext>
            </a:extLst>
          </p:cNvPr>
          <p:cNvSpPr/>
          <p:nvPr/>
        </p:nvSpPr>
        <p:spPr>
          <a:xfrm>
            <a:off x="333000" y="2450305"/>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情感分类</a:t>
            </a:r>
          </a:p>
        </p:txBody>
      </p:sp>
      <p:sp>
        <p:nvSpPr>
          <p:cNvPr id="53" name="矩形: 圆角 52">
            <a:extLst>
              <a:ext uri="{FF2B5EF4-FFF2-40B4-BE49-F238E27FC236}">
                <a16:creationId xmlns:a16="http://schemas.microsoft.com/office/drawing/2014/main" id="{985E8BD4-2012-1534-8D80-BBE840B09A6F}"/>
              </a:ext>
            </a:extLst>
          </p:cNvPr>
          <p:cNvSpPr/>
          <p:nvPr/>
        </p:nvSpPr>
        <p:spPr>
          <a:xfrm>
            <a:off x="333000" y="3043236"/>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复述检测</a:t>
            </a:r>
          </a:p>
        </p:txBody>
      </p:sp>
      <p:sp>
        <p:nvSpPr>
          <p:cNvPr id="54" name="矩形: 圆角 53">
            <a:extLst>
              <a:ext uri="{FF2B5EF4-FFF2-40B4-BE49-F238E27FC236}">
                <a16:creationId xmlns:a16="http://schemas.microsoft.com/office/drawing/2014/main" id="{34B44800-3475-D65E-C12B-DE97658C4DC5}"/>
              </a:ext>
            </a:extLst>
          </p:cNvPr>
          <p:cNvSpPr/>
          <p:nvPr/>
        </p:nvSpPr>
        <p:spPr>
          <a:xfrm>
            <a:off x="333000" y="3636167"/>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阅读理解</a:t>
            </a:r>
          </a:p>
        </p:txBody>
      </p:sp>
      <p:sp>
        <p:nvSpPr>
          <p:cNvPr id="57" name="矩形: 圆角 56">
            <a:extLst>
              <a:ext uri="{FF2B5EF4-FFF2-40B4-BE49-F238E27FC236}">
                <a16:creationId xmlns:a16="http://schemas.microsoft.com/office/drawing/2014/main" id="{0F2C9A87-3EAA-67E5-AD25-F4E3CF8A53DC}"/>
              </a:ext>
            </a:extLst>
          </p:cNvPr>
          <p:cNvSpPr/>
          <p:nvPr/>
        </p:nvSpPr>
        <p:spPr>
          <a:xfrm>
            <a:off x="7191000" y="3636167"/>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问答系统</a:t>
            </a:r>
          </a:p>
        </p:txBody>
      </p:sp>
      <p:sp>
        <p:nvSpPr>
          <p:cNvPr id="58" name="矩形: 圆角 57">
            <a:extLst>
              <a:ext uri="{FF2B5EF4-FFF2-40B4-BE49-F238E27FC236}">
                <a16:creationId xmlns:a16="http://schemas.microsoft.com/office/drawing/2014/main" id="{1339BFE6-96E1-9AD2-8FD6-BF04BF9BFEC2}"/>
              </a:ext>
            </a:extLst>
          </p:cNvPr>
          <p:cNvSpPr/>
          <p:nvPr/>
        </p:nvSpPr>
        <p:spPr>
          <a:xfrm>
            <a:off x="333000" y="4229100"/>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9" name="矩形: 圆角 58">
            <a:extLst>
              <a:ext uri="{FF2B5EF4-FFF2-40B4-BE49-F238E27FC236}">
                <a16:creationId xmlns:a16="http://schemas.microsoft.com/office/drawing/2014/main" id="{B6EEE16F-9BE4-C3BA-2092-B997288D0849}"/>
              </a:ext>
            </a:extLst>
          </p:cNvPr>
          <p:cNvSpPr/>
          <p:nvPr/>
        </p:nvSpPr>
        <p:spPr>
          <a:xfrm>
            <a:off x="7191000" y="4229100"/>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0" name="矩形: 圆角 59">
            <a:extLst>
              <a:ext uri="{FF2B5EF4-FFF2-40B4-BE49-F238E27FC236}">
                <a16:creationId xmlns:a16="http://schemas.microsoft.com/office/drawing/2014/main" id="{0EF981B9-C643-8545-4C90-4D1C243E4248}"/>
              </a:ext>
            </a:extLst>
          </p:cNvPr>
          <p:cNvSpPr/>
          <p:nvPr/>
        </p:nvSpPr>
        <p:spPr>
          <a:xfrm>
            <a:off x="61638" y="4887014"/>
            <a:ext cx="9020724" cy="758583"/>
          </a:xfrm>
          <a:prstGeom prst="roundRect">
            <a:avLst>
              <a:gd name="adj" fmla="val 19112"/>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b="1" strike="sngStrike" dirty="0">
                <a:solidFill>
                  <a:schemeClr val="bg1"/>
                </a:solidFill>
                <a:latin typeface="微软雅黑" panose="020B0503020204020204" pitchFamily="34" charset="-122"/>
                <a:ea typeface="微软雅黑" panose="020B0503020204020204" pitchFamily="34" charset="-122"/>
              </a:rPr>
              <a:t>构造指令微调数据，不追求数据量的无限扩展，而应着重提升数据质量。该策略不仅可以提高模型的实际性能，还能够降低数据处理和存储成本。</a:t>
            </a:r>
          </a:p>
        </p:txBody>
      </p:sp>
      <p:pic>
        <p:nvPicPr>
          <p:cNvPr id="10" name="图片 9">
            <a:extLst>
              <a:ext uri="{FF2B5EF4-FFF2-40B4-BE49-F238E27FC236}">
                <a16:creationId xmlns:a16="http://schemas.microsoft.com/office/drawing/2014/main" id="{9271705A-76B2-0165-B538-EB0605AEBE09}"/>
              </a:ext>
            </a:extLst>
          </p:cNvPr>
          <p:cNvPicPr>
            <a:picLocks noChangeAspect="1"/>
          </p:cNvPicPr>
          <p:nvPr/>
        </p:nvPicPr>
        <p:blipFill>
          <a:blip r:embed="rId3"/>
          <a:stretch>
            <a:fillRect/>
          </a:stretch>
        </p:blipFill>
        <p:spPr>
          <a:xfrm>
            <a:off x="2313600" y="1485900"/>
            <a:ext cx="4560263" cy="329091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85463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BE6A8-F413-AF0D-A68B-6C61FD6612D3}"/>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22B5D9C7-57A1-3DC6-EC9F-7B3D1EE69BAE}"/>
              </a:ext>
            </a:extLst>
          </p:cNvPr>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9.2.3 </a:t>
            </a:r>
            <a:r>
              <a:rPr lang="zh-CN" altLang="en-US" sz="2400" b="1" dirty="0">
                <a:solidFill>
                  <a:srgbClr val="0070C0"/>
                </a:solidFill>
                <a:latin typeface="微软雅黑" panose="020B0503020204020204" pitchFamily="34" charset="-122"/>
                <a:ea typeface="微软雅黑" panose="020B0503020204020204" pitchFamily="34" charset="-122"/>
              </a:rPr>
              <a:t>指令微调任务</a:t>
            </a:r>
          </a:p>
        </p:txBody>
      </p:sp>
      <p:sp>
        <p:nvSpPr>
          <p:cNvPr id="3" name="文本框 2">
            <a:extLst>
              <a:ext uri="{FF2B5EF4-FFF2-40B4-BE49-F238E27FC236}">
                <a16:creationId xmlns:a16="http://schemas.microsoft.com/office/drawing/2014/main" id="{2B56899B-41AA-9D8A-C630-DFDF41B849AA}"/>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自然语言处理任务</a:t>
            </a:r>
          </a:p>
        </p:txBody>
      </p:sp>
      <p:sp>
        <p:nvSpPr>
          <p:cNvPr id="2" name="object 2">
            <a:extLst>
              <a:ext uri="{FF2B5EF4-FFF2-40B4-BE49-F238E27FC236}">
                <a16:creationId xmlns:a16="http://schemas.microsoft.com/office/drawing/2014/main" id="{AC4B1B45-8026-3E1D-B52A-7B250378C272}"/>
              </a:ext>
            </a:extLst>
          </p:cNvPr>
          <p:cNvSpPr txBox="1">
            <a:spLocks noGrp="1"/>
          </p:cNvSpPr>
          <p:nvPr/>
        </p:nvSpPr>
        <p:spPr>
          <a:xfrm>
            <a:off x="152400" y="1333500"/>
            <a:ext cx="1981200" cy="289823"/>
          </a:xfrm>
          <a:prstGeom prst="rect">
            <a:avLst/>
          </a:prstGeom>
        </p:spPr>
        <p:txBody>
          <a:bodyPr vert="horz" wrap="square" lIns="0" tIns="12700" rIns="0" bIns="0" rtlCol="0">
            <a:spAutoFit/>
          </a:bodyPr>
          <a:lstStyle>
            <a:defPPr>
              <a:defRPr lang="zh-CN"/>
            </a:defPPr>
            <a:lvl1pPr marL="298450" indent="-285750">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12700" indent="0" algn="ctr">
              <a:buNone/>
            </a:pPr>
            <a:r>
              <a:rPr lang="zh-CN" altLang="en-US" sz="1800" b="1" i="0" u="none" strike="noStrike" baseline="0" dirty="0">
                <a:latin typeface="FandolSong-Bold-Identity-H"/>
              </a:rPr>
              <a:t>理解类任务</a:t>
            </a:r>
            <a:endParaRPr lang="en-US" altLang="zh-CN" dirty="0"/>
          </a:p>
        </p:txBody>
      </p:sp>
      <p:sp>
        <p:nvSpPr>
          <p:cNvPr id="9" name="矩形 8">
            <a:extLst>
              <a:ext uri="{FF2B5EF4-FFF2-40B4-BE49-F238E27FC236}">
                <a16:creationId xmlns:a16="http://schemas.microsoft.com/office/drawing/2014/main" id="{73CCD8BB-1EEF-1430-20B5-47036FA4BCD0}"/>
              </a:ext>
            </a:extLst>
          </p:cNvPr>
          <p:cNvSpPr/>
          <p:nvPr/>
        </p:nvSpPr>
        <p:spPr>
          <a:xfrm>
            <a:off x="152400" y="1714500"/>
            <a:ext cx="1981200" cy="304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5AD09B95-6846-8633-9DA8-66D2184CA7EB}"/>
              </a:ext>
            </a:extLst>
          </p:cNvPr>
          <p:cNvSpPr/>
          <p:nvPr/>
        </p:nvSpPr>
        <p:spPr>
          <a:xfrm>
            <a:off x="333000" y="1857374"/>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自然语言推理</a:t>
            </a:r>
          </a:p>
        </p:txBody>
      </p:sp>
      <p:sp>
        <p:nvSpPr>
          <p:cNvPr id="52" name="矩形: 圆角 51">
            <a:extLst>
              <a:ext uri="{FF2B5EF4-FFF2-40B4-BE49-F238E27FC236}">
                <a16:creationId xmlns:a16="http://schemas.microsoft.com/office/drawing/2014/main" id="{FCF7AA3B-0F98-04B6-B78E-E66FFC462C9F}"/>
              </a:ext>
            </a:extLst>
          </p:cNvPr>
          <p:cNvSpPr/>
          <p:nvPr/>
        </p:nvSpPr>
        <p:spPr>
          <a:xfrm>
            <a:off x="333000" y="2450305"/>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情感分类</a:t>
            </a:r>
          </a:p>
        </p:txBody>
      </p:sp>
      <p:sp>
        <p:nvSpPr>
          <p:cNvPr id="53" name="矩形: 圆角 52">
            <a:extLst>
              <a:ext uri="{FF2B5EF4-FFF2-40B4-BE49-F238E27FC236}">
                <a16:creationId xmlns:a16="http://schemas.microsoft.com/office/drawing/2014/main" id="{2ACD420F-AF8E-6EE4-73FA-C0A336E0B951}"/>
              </a:ext>
            </a:extLst>
          </p:cNvPr>
          <p:cNvSpPr/>
          <p:nvPr/>
        </p:nvSpPr>
        <p:spPr>
          <a:xfrm>
            <a:off x="333000" y="3043236"/>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复述检测</a:t>
            </a:r>
          </a:p>
        </p:txBody>
      </p:sp>
      <p:sp>
        <p:nvSpPr>
          <p:cNvPr id="54" name="矩形: 圆角 53">
            <a:extLst>
              <a:ext uri="{FF2B5EF4-FFF2-40B4-BE49-F238E27FC236}">
                <a16:creationId xmlns:a16="http://schemas.microsoft.com/office/drawing/2014/main" id="{DA0D06DA-B4AB-F192-0AA5-D1A21561798C}"/>
              </a:ext>
            </a:extLst>
          </p:cNvPr>
          <p:cNvSpPr/>
          <p:nvPr/>
        </p:nvSpPr>
        <p:spPr>
          <a:xfrm>
            <a:off x="333000" y="3636167"/>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阅读理解</a:t>
            </a:r>
          </a:p>
        </p:txBody>
      </p:sp>
      <p:sp>
        <p:nvSpPr>
          <p:cNvPr id="58" name="矩形: 圆角 57">
            <a:extLst>
              <a:ext uri="{FF2B5EF4-FFF2-40B4-BE49-F238E27FC236}">
                <a16:creationId xmlns:a16="http://schemas.microsoft.com/office/drawing/2014/main" id="{2884277F-3CEC-B683-6826-131D69B2D46D}"/>
              </a:ext>
            </a:extLst>
          </p:cNvPr>
          <p:cNvSpPr/>
          <p:nvPr/>
        </p:nvSpPr>
        <p:spPr>
          <a:xfrm>
            <a:off x="333000" y="4229100"/>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DD578AB-9513-49D5-6EA7-AC3D581E72EA}"/>
              </a:ext>
            </a:extLst>
          </p:cNvPr>
          <p:cNvPicPr>
            <a:picLocks noChangeAspect="1"/>
          </p:cNvPicPr>
          <p:nvPr/>
        </p:nvPicPr>
        <p:blipFill>
          <a:blip r:embed="rId3"/>
          <a:stretch>
            <a:fillRect/>
          </a:stretch>
        </p:blipFill>
        <p:spPr>
          <a:xfrm>
            <a:off x="3059182" y="299982"/>
            <a:ext cx="5951468" cy="1864316"/>
          </a:xfrm>
          <a:prstGeom prst="rect">
            <a:avLst/>
          </a:prstGeom>
          <a:effectLst>
            <a:outerShdw blurRad="63500" sx="102000" sy="102000" algn="ctr" rotWithShape="0">
              <a:prstClr val="black">
                <a:alpha val="40000"/>
              </a:prstClr>
            </a:outerShdw>
          </a:effectLst>
        </p:spPr>
      </p:pic>
      <p:pic>
        <p:nvPicPr>
          <p:cNvPr id="13" name="图片 12">
            <a:extLst>
              <a:ext uri="{FF2B5EF4-FFF2-40B4-BE49-F238E27FC236}">
                <a16:creationId xmlns:a16="http://schemas.microsoft.com/office/drawing/2014/main" id="{195E88DE-505A-C145-1502-A6ED459B2400}"/>
              </a:ext>
            </a:extLst>
          </p:cNvPr>
          <p:cNvPicPr>
            <a:picLocks noChangeAspect="1"/>
          </p:cNvPicPr>
          <p:nvPr/>
        </p:nvPicPr>
        <p:blipFill>
          <a:blip r:embed="rId4"/>
          <a:stretch>
            <a:fillRect/>
          </a:stretch>
        </p:blipFill>
        <p:spPr>
          <a:xfrm>
            <a:off x="3059182" y="2217374"/>
            <a:ext cx="5951468" cy="3422472"/>
          </a:xfrm>
          <a:prstGeom prst="rect">
            <a:avLst/>
          </a:prstGeom>
          <a:effectLst>
            <a:outerShdw blurRad="63500" sx="102000" sy="102000" algn="ctr" rotWithShape="0">
              <a:prstClr val="black">
                <a:alpha val="40000"/>
              </a:prstClr>
            </a:outerShdw>
          </a:effectLst>
        </p:spPr>
      </p:pic>
      <p:cxnSp>
        <p:nvCxnSpPr>
          <p:cNvPr id="16" name="连接符: 肘形 15">
            <a:extLst>
              <a:ext uri="{FF2B5EF4-FFF2-40B4-BE49-F238E27FC236}">
                <a16:creationId xmlns:a16="http://schemas.microsoft.com/office/drawing/2014/main" id="{28207AFF-9BD9-EAD3-3469-411C39F970AF}"/>
              </a:ext>
            </a:extLst>
          </p:cNvPr>
          <p:cNvCxnSpPr>
            <a:stCxn id="51" idx="3"/>
            <a:endCxn id="5" idx="1"/>
          </p:cNvCxnSpPr>
          <p:nvPr/>
        </p:nvCxnSpPr>
        <p:spPr>
          <a:xfrm flipV="1">
            <a:off x="1953000" y="1232140"/>
            <a:ext cx="1106182" cy="805234"/>
          </a:xfrm>
          <a:prstGeom prst="bent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4B1A06A-3813-1946-E046-BF828C204A17}"/>
              </a:ext>
            </a:extLst>
          </p:cNvPr>
          <p:cNvCxnSpPr>
            <a:stCxn id="51" idx="3"/>
            <a:endCxn id="13" idx="1"/>
          </p:cNvCxnSpPr>
          <p:nvPr/>
        </p:nvCxnSpPr>
        <p:spPr>
          <a:xfrm>
            <a:off x="1953000" y="2037374"/>
            <a:ext cx="1106182" cy="1891236"/>
          </a:xfrm>
          <a:prstGeom prst="bent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443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125DD-4E79-6110-3F5A-A0394F8C3414}"/>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737727D5-DF20-F521-E8DF-CDB8853B0281}"/>
              </a:ext>
            </a:extLst>
          </p:cNvPr>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9.2.3 </a:t>
            </a:r>
            <a:r>
              <a:rPr lang="zh-CN" altLang="en-US" sz="2400" b="1" dirty="0">
                <a:solidFill>
                  <a:srgbClr val="0070C0"/>
                </a:solidFill>
                <a:latin typeface="微软雅黑" panose="020B0503020204020204" pitchFamily="34" charset="-122"/>
                <a:ea typeface="微软雅黑" panose="020B0503020204020204" pitchFamily="34" charset="-122"/>
              </a:rPr>
              <a:t>指令微调任务</a:t>
            </a:r>
          </a:p>
        </p:txBody>
      </p:sp>
      <p:sp>
        <p:nvSpPr>
          <p:cNvPr id="3" name="文本框 2">
            <a:extLst>
              <a:ext uri="{FF2B5EF4-FFF2-40B4-BE49-F238E27FC236}">
                <a16:creationId xmlns:a16="http://schemas.microsoft.com/office/drawing/2014/main" id="{445BD90D-3612-DBD0-EE55-292BEED71EB5}"/>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自然语言处理任务</a:t>
            </a:r>
          </a:p>
        </p:txBody>
      </p:sp>
      <p:sp>
        <p:nvSpPr>
          <p:cNvPr id="2" name="object 2">
            <a:extLst>
              <a:ext uri="{FF2B5EF4-FFF2-40B4-BE49-F238E27FC236}">
                <a16:creationId xmlns:a16="http://schemas.microsoft.com/office/drawing/2014/main" id="{24883386-926E-D7B0-C616-13F4BF31331F}"/>
              </a:ext>
            </a:extLst>
          </p:cNvPr>
          <p:cNvSpPr txBox="1">
            <a:spLocks noGrp="1"/>
          </p:cNvSpPr>
          <p:nvPr/>
        </p:nvSpPr>
        <p:spPr>
          <a:xfrm>
            <a:off x="152400" y="1333500"/>
            <a:ext cx="1981200" cy="289823"/>
          </a:xfrm>
          <a:prstGeom prst="rect">
            <a:avLst/>
          </a:prstGeom>
        </p:spPr>
        <p:txBody>
          <a:bodyPr vert="horz" wrap="square" lIns="0" tIns="12700" rIns="0" bIns="0" rtlCol="0">
            <a:spAutoFit/>
          </a:bodyPr>
          <a:lstStyle>
            <a:defPPr>
              <a:defRPr lang="zh-CN"/>
            </a:defPPr>
            <a:lvl1pPr marL="298450" indent="-285750">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12700" indent="0" algn="ctr">
              <a:buNone/>
            </a:pPr>
            <a:r>
              <a:rPr lang="zh-CN" altLang="en-US" sz="1800" b="1" i="0" u="none" strike="noStrike" baseline="0" dirty="0">
                <a:latin typeface="FandolSong-Bold-Identity-H"/>
              </a:rPr>
              <a:t>理解类任务</a:t>
            </a:r>
            <a:endParaRPr lang="en-US" altLang="zh-CN" dirty="0"/>
          </a:p>
        </p:txBody>
      </p:sp>
      <p:sp>
        <p:nvSpPr>
          <p:cNvPr id="9" name="矩形 8">
            <a:extLst>
              <a:ext uri="{FF2B5EF4-FFF2-40B4-BE49-F238E27FC236}">
                <a16:creationId xmlns:a16="http://schemas.microsoft.com/office/drawing/2014/main" id="{E93EDBF8-A72B-FF8D-7C7C-556197C6D97A}"/>
              </a:ext>
            </a:extLst>
          </p:cNvPr>
          <p:cNvSpPr/>
          <p:nvPr/>
        </p:nvSpPr>
        <p:spPr>
          <a:xfrm>
            <a:off x="152400" y="1714500"/>
            <a:ext cx="1981200" cy="304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D290061C-9A39-EFBF-7005-6BD20426905A}"/>
              </a:ext>
            </a:extLst>
          </p:cNvPr>
          <p:cNvSpPr/>
          <p:nvPr/>
        </p:nvSpPr>
        <p:spPr>
          <a:xfrm>
            <a:off x="333000" y="1857374"/>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自然语言推理</a:t>
            </a:r>
          </a:p>
        </p:txBody>
      </p:sp>
      <p:sp>
        <p:nvSpPr>
          <p:cNvPr id="52" name="矩形: 圆角 51">
            <a:extLst>
              <a:ext uri="{FF2B5EF4-FFF2-40B4-BE49-F238E27FC236}">
                <a16:creationId xmlns:a16="http://schemas.microsoft.com/office/drawing/2014/main" id="{86E70463-9E36-71D5-E562-1A6B128B6562}"/>
              </a:ext>
            </a:extLst>
          </p:cNvPr>
          <p:cNvSpPr/>
          <p:nvPr/>
        </p:nvSpPr>
        <p:spPr>
          <a:xfrm>
            <a:off x="333000" y="2450305"/>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情感分类</a:t>
            </a:r>
          </a:p>
        </p:txBody>
      </p:sp>
      <p:sp>
        <p:nvSpPr>
          <p:cNvPr id="53" name="矩形: 圆角 52">
            <a:extLst>
              <a:ext uri="{FF2B5EF4-FFF2-40B4-BE49-F238E27FC236}">
                <a16:creationId xmlns:a16="http://schemas.microsoft.com/office/drawing/2014/main" id="{F83D9728-65FE-EFF7-C373-280BABF99618}"/>
              </a:ext>
            </a:extLst>
          </p:cNvPr>
          <p:cNvSpPr/>
          <p:nvPr/>
        </p:nvSpPr>
        <p:spPr>
          <a:xfrm>
            <a:off x="333000" y="3043236"/>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复述检测</a:t>
            </a:r>
          </a:p>
        </p:txBody>
      </p:sp>
      <p:sp>
        <p:nvSpPr>
          <p:cNvPr id="54" name="矩形: 圆角 53">
            <a:extLst>
              <a:ext uri="{FF2B5EF4-FFF2-40B4-BE49-F238E27FC236}">
                <a16:creationId xmlns:a16="http://schemas.microsoft.com/office/drawing/2014/main" id="{97446DB8-929A-446F-8DCA-7A6E24C0DD36}"/>
              </a:ext>
            </a:extLst>
          </p:cNvPr>
          <p:cNvSpPr/>
          <p:nvPr/>
        </p:nvSpPr>
        <p:spPr>
          <a:xfrm>
            <a:off x="333000" y="3636167"/>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阅读理解</a:t>
            </a:r>
          </a:p>
        </p:txBody>
      </p:sp>
      <p:sp>
        <p:nvSpPr>
          <p:cNvPr id="58" name="矩形: 圆角 57">
            <a:extLst>
              <a:ext uri="{FF2B5EF4-FFF2-40B4-BE49-F238E27FC236}">
                <a16:creationId xmlns:a16="http://schemas.microsoft.com/office/drawing/2014/main" id="{25552E40-36BB-BEF9-BBD6-98D6FED1C1F9}"/>
              </a:ext>
            </a:extLst>
          </p:cNvPr>
          <p:cNvSpPr/>
          <p:nvPr/>
        </p:nvSpPr>
        <p:spPr>
          <a:xfrm>
            <a:off x="333000" y="4229100"/>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6" name="连接符: 肘形 15">
            <a:extLst>
              <a:ext uri="{FF2B5EF4-FFF2-40B4-BE49-F238E27FC236}">
                <a16:creationId xmlns:a16="http://schemas.microsoft.com/office/drawing/2014/main" id="{CE414C8C-2032-E224-5288-4BB5596C5478}"/>
              </a:ext>
            </a:extLst>
          </p:cNvPr>
          <p:cNvCxnSpPr>
            <a:cxnSpLocks/>
            <a:stCxn id="52" idx="3"/>
            <a:endCxn id="11" idx="1"/>
          </p:cNvCxnSpPr>
          <p:nvPr/>
        </p:nvCxnSpPr>
        <p:spPr>
          <a:xfrm flipV="1">
            <a:off x="1953000" y="1300056"/>
            <a:ext cx="1106182" cy="1330249"/>
          </a:xfrm>
          <a:prstGeom prst="bent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194909EA-0074-D13B-ABAF-86B20C5E1526}"/>
              </a:ext>
            </a:extLst>
          </p:cNvPr>
          <p:cNvCxnSpPr>
            <a:cxnSpLocks/>
            <a:stCxn id="52" idx="3"/>
            <a:endCxn id="15" idx="1"/>
          </p:cNvCxnSpPr>
          <p:nvPr/>
        </p:nvCxnSpPr>
        <p:spPr>
          <a:xfrm>
            <a:off x="1953000" y="2630305"/>
            <a:ext cx="1106182" cy="1182353"/>
          </a:xfrm>
          <a:prstGeom prst="bent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CBD7384-B50B-0D7C-CAFE-2E0E8378E9DF}"/>
              </a:ext>
            </a:extLst>
          </p:cNvPr>
          <p:cNvPicPr>
            <a:picLocks noChangeAspect="1"/>
          </p:cNvPicPr>
          <p:nvPr/>
        </p:nvPicPr>
        <p:blipFill>
          <a:blip r:embed="rId3"/>
          <a:stretch>
            <a:fillRect/>
          </a:stretch>
        </p:blipFill>
        <p:spPr>
          <a:xfrm>
            <a:off x="3059182" y="451476"/>
            <a:ext cx="5932418" cy="1697160"/>
          </a:xfrm>
          <a:prstGeom prst="rect">
            <a:avLst/>
          </a:prstGeom>
          <a:effectLst>
            <a:outerShdw blurRad="63500" sx="102000" sy="102000" algn="ctr" rotWithShape="0">
              <a:prstClr val="black">
                <a:alpha val="40000"/>
              </a:prstClr>
            </a:outerShdw>
          </a:effectLst>
        </p:spPr>
      </p:pic>
      <p:pic>
        <p:nvPicPr>
          <p:cNvPr id="15" name="图片 14">
            <a:extLst>
              <a:ext uri="{FF2B5EF4-FFF2-40B4-BE49-F238E27FC236}">
                <a16:creationId xmlns:a16="http://schemas.microsoft.com/office/drawing/2014/main" id="{B49E0C0E-9744-08E8-3BA4-6A6916488D85}"/>
              </a:ext>
            </a:extLst>
          </p:cNvPr>
          <p:cNvPicPr>
            <a:picLocks noChangeAspect="1"/>
          </p:cNvPicPr>
          <p:nvPr/>
        </p:nvPicPr>
        <p:blipFill>
          <a:blip r:embed="rId4"/>
          <a:stretch>
            <a:fillRect/>
          </a:stretch>
        </p:blipFill>
        <p:spPr>
          <a:xfrm>
            <a:off x="3059182" y="2249898"/>
            <a:ext cx="5932418" cy="3125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14909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B1A72-5431-4B30-0E9B-42A7351DEC6E}"/>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D85256C9-DE55-5A18-F350-D7454AB64FBF}"/>
              </a:ext>
            </a:extLst>
          </p:cNvPr>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9.2.3 </a:t>
            </a:r>
            <a:r>
              <a:rPr lang="zh-CN" altLang="en-US" sz="2400" b="1" dirty="0">
                <a:solidFill>
                  <a:srgbClr val="0070C0"/>
                </a:solidFill>
                <a:latin typeface="微软雅黑" panose="020B0503020204020204" pitchFamily="34" charset="-122"/>
                <a:ea typeface="微软雅黑" panose="020B0503020204020204" pitchFamily="34" charset="-122"/>
              </a:rPr>
              <a:t>指令微调任务</a:t>
            </a:r>
          </a:p>
        </p:txBody>
      </p:sp>
      <p:sp>
        <p:nvSpPr>
          <p:cNvPr id="3" name="文本框 2">
            <a:extLst>
              <a:ext uri="{FF2B5EF4-FFF2-40B4-BE49-F238E27FC236}">
                <a16:creationId xmlns:a16="http://schemas.microsoft.com/office/drawing/2014/main" id="{8196E305-476F-E620-8330-175FB0EB0622}"/>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自然语言处理任务</a:t>
            </a:r>
          </a:p>
        </p:txBody>
      </p:sp>
      <p:sp>
        <p:nvSpPr>
          <p:cNvPr id="2" name="object 2">
            <a:extLst>
              <a:ext uri="{FF2B5EF4-FFF2-40B4-BE49-F238E27FC236}">
                <a16:creationId xmlns:a16="http://schemas.microsoft.com/office/drawing/2014/main" id="{DC28A01C-58AA-5A5A-9CAF-5036178A754E}"/>
              </a:ext>
            </a:extLst>
          </p:cNvPr>
          <p:cNvSpPr txBox="1">
            <a:spLocks noGrp="1"/>
          </p:cNvSpPr>
          <p:nvPr/>
        </p:nvSpPr>
        <p:spPr>
          <a:xfrm>
            <a:off x="152400" y="1333500"/>
            <a:ext cx="1981200" cy="289823"/>
          </a:xfrm>
          <a:prstGeom prst="rect">
            <a:avLst/>
          </a:prstGeom>
        </p:spPr>
        <p:txBody>
          <a:bodyPr vert="horz" wrap="square" lIns="0" tIns="12700" rIns="0" bIns="0" rtlCol="0">
            <a:spAutoFit/>
          </a:bodyPr>
          <a:lstStyle>
            <a:defPPr>
              <a:defRPr lang="zh-CN"/>
            </a:defPPr>
            <a:lvl1pPr marL="298450" indent="-285750">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12700" indent="0" algn="ctr">
              <a:buNone/>
            </a:pPr>
            <a:r>
              <a:rPr lang="zh-CN" altLang="en-US" sz="1800" b="1" i="0" u="none" strike="noStrike" baseline="0" dirty="0">
                <a:latin typeface="FandolSong-Bold-Identity-H"/>
              </a:rPr>
              <a:t>理解类任务</a:t>
            </a:r>
            <a:endParaRPr lang="en-US" altLang="zh-CN" dirty="0"/>
          </a:p>
        </p:txBody>
      </p:sp>
      <p:sp>
        <p:nvSpPr>
          <p:cNvPr id="9" name="矩形 8">
            <a:extLst>
              <a:ext uri="{FF2B5EF4-FFF2-40B4-BE49-F238E27FC236}">
                <a16:creationId xmlns:a16="http://schemas.microsoft.com/office/drawing/2014/main" id="{DE644EAC-9B6E-CE6D-B1B6-E16D58A9F7B5}"/>
              </a:ext>
            </a:extLst>
          </p:cNvPr>
          <p:cNvSpPr/>
          <p:nvPr/>
        </p:nvSpPr>
        <p:spPr>
          <a:xfrm>
            <a:off x="152400" y="1714500"/>
            <a:ext cx="1981200" cy="304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1A841035-581A-C6F3-CC31-5ED26751D086}"/>
              </a:ext>
            </a:extLst>
          </p:cNvPr>
          <p:cNvSpPr/>
          <p:nvPr/>
        </p:nvSpPr>
        <p:spPr>
          <a:xfrm>
            <a:off x="333000" y="1857374"/>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自然语言推理</a:t>
            </a:r>
          </a:p>
        </p:txBody>
      </p:sp>
      <p:sp>
        <p:nvSpPr>
          <p:cNvPr id="52" name="矩形: 圆角 51">
            <a:extLst>
              <a:ext uri="{FF2B5EF4-FFF2-40B4-BE49-F238E27FC236}">
                <a16:creationId xmlns:a16="http://schemas.microsoft.com/office/drawing/2014/main" id="{A1CAC8B8-B5FD-8CDB-0B0D-B0C2E77AD3D4}"/>
              </a:ext>
            </a:extLst>
          </p:cNvPr>
          <p:cNvSpPr/>
          <p:nvPr/>
        </p:nvSpPr>
        <p:spPr>
          <a:xfrm>
            <a:off x="333000" y="2450305"/>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情感分类</a:t>
            </a:r>
          </a:p>
        </p:txBody>
      </p:sp>
      <p:sp>
        <p:nvSpPr>
          <p:cNvPr id="53" name="矩形: 圆角 52">
            <a:extLst>
              <a:ext uri="{FF2B5EF4-FFF2-40B4-BE49-F238E27FC236}">
                <a16:creationId xmlns:a16="http://schemas.microsoft.com/office/drawing/2014/main" id="{B5AA20C4-0CA5-E9C7-FE7E-51808CA07998}"/>
              </a:ext>
            </a:extLst>
          </p:cNvPr>
          <p:cNvSpPr/>
          <p:nvPr/>
        </p:nvSpPr>
        <p:spPr>
          <a:xfrm>
            <a:off x="333000" y="3043236"/>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复述检测</a:t>
            </a:r>
          </a:p>
        </p:txBody>
      </p:sp>
      <p:sp>
        <p:nvSpPr>
          <p:cNvPr id="54" name="矩形: 圆角 53">
            <a:extLst>
              <a:ext uri="{FF2B5EF4-FFF2-40B4-BE49-F238E27FC236}">
                <a16:creationId xmlns:a16="http://schemas.microsoft.com/office/drawing/2014/main" id="{DE46AD60-27B5-3036-F577-472289AB679B}"/>
              </a:ext>
            </a:extLst>
          </p:cNvPr>
          <p:cNvSpPr/>
          <p:nvPr/>
        </p:nvSpPr>
        <p:spPr>
          <a:xfrm>
            <a:off x="333000" y="3636167"/>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阅读理解</a:t>
            </a:r>
          </a:p>
        </p:txBody>
      </p:sp>
      <p:sp>
        <p:nvSpPr>
          <p:cNvPr id="58" name="矩形: 圆角 57">
            <a:extLst>
              <a:ext uri="{FF2B5EF4-FFF2-40B4-BE49-F238E27FC236}">
                <a16:creationId xmlns:a16="http://schemas.microsoft.com/office/drawing/2014/main" id="{FE69F061-E1C2-F534-7291-05ACB9E51ED2}"/>
              </a:ext>
            </a:extLst>
          </p:cNvPr>
          <p:cNvSpPr/>
          <p:nvPr/>
        </p:nvSpPr>
        <p:spPr>
          <a:xfrm>
            <a:off x="333000" y="4229100"/>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6" name="连接符: 肘形 15">
            <a:extLst>
              <a:ext uri="{FF2B5EF4-FFF2-40B4-BE49-F238E27FC236}">
                <a16:creationId xmlns:a16="http://schemas.microsoft.com/office/drawing/2014/main" id="{083786E0-4595-D07F-1EA0-E0D13645022C}"/>
              </a:ext>
            </a:extLst>
          </p:cNvPr>
          <p:cNvCxnSpPr>
            <a:cxnSpLocks/>
            <a:stCxn id="53" idx="3"/>
            <a:endCxn id="7" idx="1"/>
          </p:cNvCxnSpPr>
          <p:nvPr/>
        </p:nvCxnSpPr>
        <p:spPr>
          <a:xfrm flipV="1">
            <a:off x="1953000" y="1248960"/>
            <a:ext cx="1704601" cy="1974276"/>
          </a:xfrm>
          <a:prstGeom prst="bent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E39B2434-5FDA-8B84-DC40-33B02A4BF319}"/>
              </a:ext>
            </a:extLst>
          </p:cNvPr>
          <p:cNvCxnSpPr>
            <a:cxnSpLocks/>
            <a:stCxn id="53" idx="3"/>
            <a:endCxn id="12" idx="1"/>
          </p:cNvCxnSpPr>
          <p:nvPr/>
        </p:nvCxnSpPr>
        <p:spPr>
          <a:xfrm>
            <a:off x="1953000" y="3223236"/>
            <a:ext cx="1704601" cy="835741"/>
          </a:xfrm>
          <a:prstGeom prst="bent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CA37B80D-A6EC-4662-47BE-8A8E2E854F2A}"/>
              </a:ext>
            </a:extLst>
          </p:cNvPr>
          <p:cNvPicPr>
            <a:picLocks noChangeAspect="1"/>
          </p:cNvPicPr>
          <p:nvPr/>
        </p:nvPicPr>
        <p:blipFill>
          <a:blip r:embed="rId3"/>
          <a:stretch>
            <a:fillRect/>
          </a:stretch>
        </p:blipFill>
        <p:spPr>
          <a:xfrm>
            <a:off x="3657601" y="84571"/>
            <a:ext cx="5257800" cy="2328777"/>
          </a:xfrm>
          <a:prstGeom prst="rect">
            <a:avLst/>
          </a:prstGeom>
          <a:effectLst>
            <a:outerShdw blurRad="63500" sx="102000" sy="102000" algn="ctr" rotWithShape="0">
              <a:prstClr val="black">
                <a:alpha val="40000"/>
              </a:prstClr>
            </a:outerShdw>
          </a:effectLst>
        </p:spPr>
      </p:pic>
      <p:pic>
        <p:nvPicPr>
          <p:cNvPr id="12" name="图片 11">
            <a:extLst>
              <a:ext uri="{FF2B5EF4-FFF2-40B4-BE49-F238E27FC236}">
                <a16:creationId xmlns:a16="http://schemas.microsoft.com/office/drawing/2014/main" id="{F7960819-C303-26ED-D26C-6416C87FD5AD}"/>
              </a:ext>
            </a:extLst>
          </p:cNvPr>
          <p:cNvPicPr>
            <a:picLocks noChangeAspect="1"/>
          </p:cNvPicPr>
          <p:nvPr/>
        </p:nvPicPr>
        <p:blipFill>
          <a:blip r:embed="rId4"/>
          <a:stretch>
            <a:fillRect/>
          </a:stretch>
        </p:blipFill>
        <p:spPr>
          <a:xfrm>
            <a:off x="3657601" y="2487524"/>
            <a:ext cx="5257800" cy="31429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32615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E38B0-8EF3-F188-0BA3-4263568462B1}"/>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0FE960D4-67AC-567A-F18F-3F1812545C51}"/>
              </a:ext>
            </a:extLst>
          </p:cNvPr>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9.2.3 </a:t>
            </a:r>
            <a:r>
              <a:rPr lang="zh-CN" altLang="en-US" sz="2400" b="1" dirty="0">
                <a:solidFill>
                  <a:srgbClr val="0070C0"/>
                </a:solidFill>
                <a:latin typeface="微软雅黑" panose="020B0503020204020204" pitchFamily="34" charset="-122"/>
                <a:ea typeface="微软雅黑" panose="020B0503020204020204" pitchFamily="34" charset="-122"/>
              </a:rPr>
              <a:t>指令微调任务</a:t>
            </a:r>
          </a:p>
        </p:txBody>
      </p:sp>
      <p:sp>
        <p:nvSpPr>
          <p:cNvPr id="3" name="文本框 2">
            <a:extLst>
              <a:ext uri="{FF2B5EF4-FFF2-40B4-BE49-F238E27FC236}">
                <a16:creationId xmlns:a16="http://schemas.microsoft.com/office/drawing/2014/main" id="{3483C1DD-37A8-26F8-14D1-B4F4F6774D9C}"/>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自然语言处理任务</a:t>
            </a:r>
          </a:p>
        </p:txBody>
      </p:sp>
      <p:sp>
        <p:nvSpPr>
          <p:cNvPr id="2" name="object 2">
            <a:extLst>
              <a:ext uri="{FF2B5EF4-FFF2-40B4-BE49-F238E27FC236}">
                <a16:creationId xmlns:a16="http://schemas.microsoft.com/office/drawing/2014/main" id="{D1A04D1D-9A4F-3135-5CB0-B66EB2829D06}"/>
              </a:ext>
            </a:extLst>
          </p:cNvPr>
          <p:cNvSpPr txBox="1">
            <a:spLocks noGrp="1"/>
          </p:cNvSpPr>
          <p:nvPr/>
        </p:nvSpPr>
        <p:spPr>
          <a:xfrm>
            <a:off x="152400" y="1333500"/>
            <a:ext cx="1981200" cy="289823"/>
          </a:xfrm>
          <a:prstGeom prst="rect">
            <a:avLst/>
          </a:prstGeom>
        </p:spPr>
        <p:txBody>
          <a:bodyPr vert="horz" wrap="square" lIns="0" tIns="12700" rIns="0" bIns="0" rtlCol="0">
            <a:spAutoFit/>
          </a:bodyPr>
          <a:lstStyle>
            <a:defPPr>
              <a:defRPr lang="zh-CN"/>
            </a:defPPr>
            <a:lvl1pPr marL="298450" indent="-285750">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12700" indent="0" algn="ctr">
              <a:buNone/>
            </a:pPr>
            <a:r>
              <a:rPr lang="zh-CN" altLang="en-US" sz="1800" b="1" i="0" u="none" strike="noStrike" baseline="0" dirty="0">
                <a:latin typeface="FandolSong-Bold-Identity-H"/>
              </a:rPr>
              <a:t>理解类任务</a:t>
            </a:r>
            <a:endParaRPr lang="en-US" altLang="zh-CN" dirty="0"/>
          </a:p>
        </p:txBody>
      </p:sp>
      <p:sp>
        <p:nvSpPr>
          <p:cNvPr id="9" name="矩形 8">
            <a:extLst>
              <a:ext uri="{FF2B5EF4-FFF2-40B4-BE49-F238E27FC236}">
                <a16:creationId xmlns:a16="http://schemas.microsoft.com/office/drawing/2014/main" id="{809DD693-B1A6-18A7-B55E-6AA444E93490}"/>
              </a:ext>
            </a:extLst>
          </p:cNvPr>
          <p:cNvSpPr/>
          <p:nvPr/>
        </p:nvSpPr>
        <p:spPr>
          <a:xfrm>
            <a:off x="152400" y="1714500"/>
            <a:ext cx="1981200" cy="304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FDDEC35D-5AC1-BD8E-B59A-766B46865904}"/>
              </a:ext>
            </a:extLst>
          </p:cNvPr>
          <p:cNvSpPr/>
          <p:nvPr/>
        </p:nvSpPr>
        <p:spPr>
          <a:xfrm>
            <a:off x="333000" y="1857374"/>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自然语言推理</a:t>
            </a:r>
          </a:p>
        </p:txBody>
      </p:sp>
      <p:sp>
        <p:nvSpPr>
          <p:cNvPr id="52" name="矩形: 圆角 51">
            <a:extLst>
              <a:ext uri="{FF2B5EF4-FFF2-40B4-BE49-F238E27FC236}">
                <a16:creationId xmlns:a16="http://schemas.microsoft.com/office/drawing/2014/main" id="{83FE836B-C989-515F-EACE-9730C63E0218}"/>
              </a:ext>
            </a:extLst>
          </p:cNvPr>
          <p:cNvSpPr/>
          <p:nvPr/>
        </p:nvSpPr>
        <p:spPr>
          <a:xfrm>
            <a:off x="333000" y="2450305"/>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情感分类</a:t>
            </a:r>
          </a:p>
        </p:txBody>
      </p:sp>
      <p:sp>
        <p:nvSpPr>
          <p:cNvPr id="53" name="矩形: 圆角 52">
            <a:extLst>
              <a:ext uri="{FF2B5EF4-FFF2-40B4-BE49-F238E27FC236}">
                <a16:creationId xmlns:a16="http://schemas.microsoft.com/office/drawing/2014/main" id="{12EDBF61-1854-92BE-658C-2C39CEEEC967}"/>
              </a:ext>
            </a:extLst>
          </p:cNvPr>
          <p:cNvSpPr/>
          <p:nvPr/>
        </p:nvSpPr>
        <p:spPr>
          <a:xfrm>
            <a:off x="333000" y="3043236"/>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复述检测</a:t>
            </a:r>
          </a:p>
        </p:txBody>
      </p:sp>
      <p:sp>
        <p:nvSpPr>
          <p:cNvPr id="54" name="矩形: 圆角 53">
            <a:extLst>
              <a:ext uri="{FF2B5EF4-FFF2-40B4-BE49-F238E27FC236}">
                <a16:creationId xmlns:a16="http://schemas.microsoft.com/office/drawing/2014/main" id="{C9A01C94-F667-DC79-22C2-0DF1A94DF14C}"/>
              </a:ext>
            </a:extLst>
          </p:cNvPr>
          <p:cNvSpPr/>
          <p:nvPr/>
        </p:nvSpPr>
        <p:spPr>
          <a:xfrm>
            <a:off x="333000" y="3636167"/>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阅读理解</a:t>
            </a:r>
          </a:p>
        </p:txBody>
      </p:sp>
      <p:sp>
        <p:nvSpPr>
          <p:cNvPr id="58" name="矩形: 圆角 57">
            <a:extLst>
              <a:ext uri="{FF2B5EF4-FFF2-40B4-BE49-F238E27FC236}">
                <a16:creationId xmlns:a16="http://schemas.microsoft.com/office/drawing/2014/main" id="{7AEF6BAE-6221-924D-DED9-569EE4A1E047}"/>
              </a:ext>
            </a:extLst>
          </p:cNvPr>
          <p:cNvSpPr/>
          <p:nvPr/>
        </p:nvSpPr>
        <p:spPr>
          <a:xfrm>
            <a:off x="333000" y="4229100"/>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6" name="连接符: 肘形 15">
            <a:extLst>
              <a:ext uri="{FF2B5EF4-FFF2-40B4-BE49-F238E27FC236}">
                <a16:creationId xmlns:a16="http://schemas.microsoft.com/office/drawing/2014/main" id="{D23EFF4B-232D-2F62-76D8-B80029DC9574}"/>
              </a:ext>
            </a:extLst>
          </p:cNvPr>
          <p:cNvCxnSpPr>
            <a:cxnSpLocks/>
            <a:stCxn id="54" idx="3"/>
            <a:endCxn id="5" idx="1"/>
          </p:cNvCxnSpPr>
          <p:nvPr/>
        </p:nvCxnSpPr>
        <p:spPr>
          <a:xfrm flipV="1">
            <a:off x="1953000" y="1735013"/>
            <a:ext cx="2451607" cy="2081154"/>
          </a:xfrm>
          <a:prstGeom prst="bent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45AA69B8-691E-F142-2C9E-317464EFC753}"/>
              </a:ext>
            </a:extLst>
          </p:cNvPr>
          <p:cNvCxnSpPr>
            <a:cxnSpLocks/>
            <a:stCxn id="54" idx="3"/>
            <a:endCxn id="8" idx="1"/>
          </p:cNvCxnSpPr>
          <p:nvPr/>
        </p:nvCxnSpPr>
        <p:spPr>
          <a:xfrm>
            <a:off x="1953000" y="3816167"/>
            <a:ext cx="2449748" cy="735692"/>
          </a:xfrm>
          <a:prstGeom prst="bent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E2413719-0D63-0C3E-D39A-8091C7452827}"/>
              </a:ext>
            </a:extLst>
          </p:cNvPr>
          <p:cNvPicPr>
            <a:picLocks noChangeAspect="1"/>
          </p:cNvPicPr>
          <p:nvPr/>
        </p:nvPicPr>
        <p:blipFill>
          <a:blip r:embed="rId3"/>
          <a:stretch>
            <a:fillRect/>
          </a:stretch>
        </p:blipFill>
        <p:spPr>
          <a:xfrm>
            <a:off x="4404607" y="79125"/>
            <a:ext cx="4575842" cy="3311775"/>
          </a:xfrm>
          <a:prstGeom prst="rect">
            <a:avLst/>
          </a:prstGeom>
          <a:effectLst>
            <a:outerShdw blurRad="63500" sx="102000" sy="102000" algn="ctr" rotWithShape="0">
              <a:prstClr val="black">
                <a:alpha val="40000"/>
              </a:prstClr>
            </a:outerShdw>
          </a:effectLst>
        </p:spPr>
      </p:pic>
      <p:pic>
        <p:nvPicPr>
          <p:cNvPr id="8" name="图片 7">
            <a:extLst>
              <a:ext uri="{FF2B5EF4-FFF2-40B4-BE49-F238E27FC236}">
                <a16:creationId xmlns:a16="http://schemas.microsoft.com/office/drawing/2014/main" id="{C7A783E4-4D38-4ECA-D416-1F4872E3BC6A}"/>
              </a:ext>
            </a:extLst>
          </p:cNvPr>
          <p:cNvPicPr>
            <a:picLocks noChangeAspect="1"/>
          </p:cNvPicPr>
          <p:nvPr/>
        </p:nvPicPr>
        <p:blipFill>
          <a:blip r:embed="rId4"/>
          <a:stretch>
            <a:fillRect/>
          </a:stretch>
        </p:blipFill>
        <p:spPr>
          <a:xfrm>
            <a:off x="4402748" y="3438286"/>
            <a:ext cx="4575842" cy="222714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32666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319C1-FEBF-8287-A66F-98593EBB5B5B}"/>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45C4CB2A-4375-6E7F-D181-D9BC1BFA2ABA}"/>
              </a:ext>
            </a:extLst>
          </p:cNvPr>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9.2.3 </a:t>
            </a:r>
            <a:r>
              <a:rPr lang="zh-CN" altLang="en-US" sz="2400" b="1" dirty="0">
                <a:solidFill>
                  <a:srgbClr val="0070C0"/>
                </a:solidFill>
                <a:latin typeface="微软雅黑" panose="020B0503020204020204" pitchFamily="34" charset="-122"/>
                <a:ea typeface="微软雅黑" panose="020B0503020204020204" pitchFamily="34" charset="-122"/>
              </a:rPr>
              <a:t>指令微调任务</a:t>
            </a:r>
          </a:p>
        </p:txBody>
      </p:sp>
      <p:sp>
        <p:nvSpPr>
          <p:cNvPr id="3" name="文本框 2">
            <a:extLst>
              <a:ext uri="{FF2B5EF4-FFF2-40B4-BE49-F238E27FC236}">
                <a16:creationId xmlns:a16="http://schemas.microsoft.com/office/drawing/2014/main" id="{CF421A4B-BE2E-7483-72C1-C41BE8C5EC8C}"/>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自然语言处理任务</a:t>
            </a:r>
          </a:p>
        </p:txBody>
      </p:sp>
      <p:sp>
        <p:nvSpPr>
          <p:cNvPr id="7" name="object 2">
            <a:extLst>
              <a:ext uri="{FF2B5EF4-FFF2-40B4-BE49-F238E27FC236}">
                <a16:creationId xmlns:a16="http://schemas.microsoft.com/office/drawing/2014/main" id="{57845088-E7A0-2123-24A5-B3B60B4EB929}"/>
              </a:ext>
            </a:extLst>
          </p:cNvPr>
          <p:cNvSpPr txBox="1">
            <a:spLocks noGrp="1"/>
          </p:cNvSpPr>
          <p:nvPr/>
        </p:nvSpPr>
        <p:spPr>
          <a:xfrm>
            <a:off x="381000" y="1351203"/>
            <a:ext cx="19812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800" b="1" i="0" u="none" strike="noStrike" baseline="0" dirty="0">
                <a:latin typeface="FandolSong-Bold-Identity-H"/>
              </a:rPr>
              <a:t>生成类任务</a:t>
            </a:r>
            <a:endParaRPr lang="en-US" altLang="zh-CN" dirty="0"/>
          </a:p>
        </p:txBody>
      </p:sp>
      <p:sp>
        <p:nvSpPr>
          <p:cNvPr id="14" name="矩形 13">
            <a:extLst>
              <a:ext uri="{FF2B5EF4-FFF2-40B4-BE49-F238E27FC236}">
                <a16:creationId xmlns:a16="http://schemas.microsoft.com/office/drawing/2014/main" id="{A43DC54A-09E1-CFD7-8BF6-ECECD8601CAB}"/>
              </a:ext>
            </a:extLst>
          </p:cNvPr>
          <p:cNvSpPr/>
          <p:nvPr/>
        </p:nvSpPr>
        <p:spPr>
          <a:xfrm>
            <a:off x="381600" y="1714500"/>
            <a:ext cx="1980000" cy="304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7C0A34A2-7155-5121-9E59-992CBE19F547}"/>
              </a:ext>
            </a:extLst>
          </p:cNvPr>
          <p:cNvSpPr/>
          <p:nvPr/>
        </p:nvSpPr>
        <p:spPr>
          <a:xfrm>
            <a:off x="561600" y="1857374"/>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机器翻译</a:t>
            </a:r>
          </a:p>
        </p:txBody>
      </p:sp>
      <p:sp>
        <p:nvSpPr>
          <p:cNvPr id="46" name="矩形: 圆角 45">
            <a:extLst>
              <a:ext uri="{FF2B5EF4-FFF2-40B4-BE49-F238E27FC236}">
                <a16:creationId xmlns:a16="http://schemas.microsoft.com/office/drawing/2014/main" id="{D3C54C4E-5937-1167-6784-80CA5507527E}"/>
              </a:ext>
            </a:extLst>
          </p:cNvPr>
          <p:cNvSpPr/>
          <p:nvPr/>
        </p:nvSpPr>
        <p:spPr>
          <a:xfrm>
            <a:off x="561600" y="2450305"/>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数据转化</a:t>
            </a:r>
          </a:p>
        </p:txBody>
      </p:sp>
      <p:sp>
        <p:nvSpPr>
          <p:cNvPr id="50" name="矩形: 圆角 49">
            <a:extLst>
              <a:ext uri="{FF2B5EF4-FFF2-40B4-BE49-F238E27FC236}">
                <a16:creationId xmlns:a16="http://schemas.microsoft.com/office/drawing/2014/main" id="{FDE2A7AE-A9CD-4058-AF7C-C39CD0CF5F6B}"/>
              </a:ext>
            </a:extLst>
          </p:cNvPr>
          <p:cNvSpPr/>
          <p:nvPr/>
        </p:nvSpPr>
        <p:spPr>
          <a:xfrm>
            <a:off x="561600" y="3043236"/>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摘要生成</a:t>
            </a:r>
          </a:p>
        </p:txBody>
      </p:sp>
      <p:sp>
        <p:nvSpPr>
          <p:cNvPr id="57" name="矩形: 圆角 56">
            <a:extLst>
              <a:ext uri="{FF2B5EF4-FFF2-40B4-BE49-F238E27FC236}">
                <a16:creationId xmlns:a16="http://schemas.microsoft.com/office/drawing/2014/main" id="{186DB8B1-B7B8-3557-E5C7-AD2AFD6C9CF9}"/>
              </a:ext>
            </a:extLst>
          </p:cNvPr>
          <p:cNvSpPr/>
          <p:nvPr/>
        </p:nvSpPr>
        <p:spPr>
          <a:xfrm>
            <a:off x="561600" y="3636167"/>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问答系统</a:t>
            </a:r>
          </a:p>
        </p:txBody>
      </p:sp>
      <p:sp>
        <p:nvSpPr>
          <p:cNvPr id="59" name="矩形: 圆角 58">
            <a:extLst>
              <a:ext uri="{FF2B5EF4-FFF2-40B4-BE49-F238E27FC236}">
                <a16:creationId xmlns:a16="http://schemas.microsoft.com/office/drawing/2014/main" id="{FD57DB0D-26F9-A088-51EE-DC3360A7C20B}"/>
              </a:ext>
            </a:extLst>
          </p:cNvPr>
          <p:cNvSpPr/>
          <p:nvPr/>
        </p:nvSpPr>
        <p:spPr>
          <a:xfrm>
            <a:off x="561600" y="4229100"/>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DB7175C-5E1F-86AC-F08A-B5CDDE7513A2}"/>
              </a:ext>
            </a:extLst>
          </p:cNvPr>
          <p:cNvPicPr>
            <a:picLocks noChangeAspect="1"/>
          </p:cNvPicPr>
          <p:nvPr/>
        </p:nvPicPr>
        <p:blipFill>
          <a:blip r:embed="rId3"/>
          <a:stretch>
            <a:fillRect/>
          </a:stretch>
        </p:blipFill>
        <p:spPr>
          <a:xfrm>
            <a:off x="3152078" y="146203"/>
            <a:ext cx="5914826" cy="2732670"/>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8738332C-9C3A-9785-5C48-D402F39C0EDC}"/>
              </a:ext>
            </a:extLst>
          </p:cNvPr>
          <p:cNvPicPr>
            <a:picLocks noChangeAspect="1"/>
          </p:cNvPicPr>
          <p:nvPr/>
        </p:nvPicPr>
        <p:blipFill>
          <a:blip r:embed="rId4"/>
          <a:stretch>
            <a:fillRect/>
          </a:stretch>
        </p:blipFill>
        <p:spPr>
          <a:xfrm>
            <a:off x="3147398" y="2933700"/>
            <a:ext cx="5914826" cy="2714754"/>
          </a:xfrm>
          <a:prstGeom prst="rect">
            <a:avLst/>
          </a:prstGeom>
          <a:effectLst>
            <a:outerShdw blurRad="63500" sx="102000" sy="102000" algn="ctr" rotWithShape="0">
              <a:prstClr val="black">
                <a:alpha val="40000"/>
              </a:prstClr>
            </a:outerShdw>
          </a:effectLst>
        </p:spPr>
      </p:pic>
      <p:cxnSp>
        <p:nvCxnSpPr>
          <p:cNvPr id="11" name="连接符: 肘形 10">
            <a:extLst>
              <a:ext uri="{FF2B5EF4-FFF2-40B4-BE49-F238E27FC236}">
                <a16:creationId xmlns:a16="http://schemas.microsoft.com/office/drawing/2014/main" id="{7A4A5016-5620-6D1D-49A8-1B8D81714358}"/>
              </a:ext>
            </a:extLst>
          </p:cNvPr>
          <p:cNvCxnSpPr>
            <a:cxnSpLocks/>
            <a:stCxn id="41" idx="3"/>
            <a:endCxn id="6" idx="1"/>
          </p:cNvCxnSpPr>
          <p:nvPr/>
        </p:nvCxnSpPr>
        <p:spPr>
          <a:xfrm flipV="1">
            <a:off x="2181600" y="1512538"/>
            <a:ext cx="970478" cy="524836"/>
          </a:xfrm>
          <a:prstGeom prst="bent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id="{B39634A6-C85F-C6E4-1AD8-4BFD2D1ECCFA}"/>
              </a:ext>
            </a:extLst>
          </p:cNvPr>
          <p:cNvCxnSpPr>
            <a:cxnSpLocks/>
            <a:stCxn id="41" idx="3"/>
            <a:endCxn id="10" idx="1"/>
          </p:cNvCxnSpPr>
          <p:nvPr/>
        </p:nvCxnSpPr>
        <p:spPr>
          <a:xfrm>
            <a:off x="2181600" y="2037374"/>
            <a:ext cx="965798" cy="2253703"/>
          </a:xfrm>
          <a:prstGeom prst="bentConnector3">
            <a:avLst>
              <a:gd name="adj1" fmla="val 50000"/>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81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F996F-C120-71DC-B378-C45D3E1E9231}"/>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2A9CD6A3-35EE-E936-E80A-506384D16F13}"/>
              </a:ext>
            </a:extLst>
          </p:cNvPr>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9.2.3 </a:t>
            </a:r>
            <a:r>
              <a:rPr lang="zh-CN" altLang="en-US" sz="2400" b="1" dirty="0">
                <a:solidFill>
                  <a:srgbClr val="0070C0"/>
                </a:solidFill>
                <a:latin typeface="微软雅黑" panose="020B0503020204020204" pitchFamily="34" charset="-122"/>
                <a:ea typeface="微软雅黑" panose="020B0503020204020204" pitchFamily="34" charset="-122"/>
              </a:rPr>
              <a:t>指令微调任务</a:t>
            </a:r>
          </a:p>
        </p:txBody>
      </p:sp>
      <p:sp>
        <p:nvSpPr>
          <p:cNvPr id="3" name="文本框 2">
            <a:extLst>
              <a:ext uri="{FF2B5EF4-FFF2-40B4-BE49-F238E27FC236}">
                <a16:creationId xmlns:a16="http://schemas.microsoft.com/office/drawing/2014/main" id="{1E917AA7-413A-471D-C234-A74980A8DE66}"/>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自然语言处理任务</a:t>
            </a:r>
          </a:p>
        </p:txBody>
      </p:sp>
      <p:sp>
        <p:nvSpPr>
          <p:cNvPr id="7" name="object 2">
            <a:extLst>
              <a:ext uri="{FF2B5EF4-FFF2-40B4-BE49-F238E27FC236}">
                <a16:creationId xmlns:a16="http://schemas.microsoft.com/office/drawing/2014/main" id="{26367D6C-A633-C388-458E-786D9B59CFBC}"/>
              </a:ext>
            </a:extLst>
          </p:cNvPr>
          <p:cNvSpPr txBox="1">
            <a:spLocks noGrp="1"/>
          </p:cNvSpPr>
          <p:nvPr/>
        </p:nvSpPr>
        <p:spPr>
          <a:xfrm>
            <a:off x="381000" y="1351203"/>
            <a:ext cx="19812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800" b="1" i="0" u="none" strike="noStrike" baseline="0" dirty="0">
                <a:latin typeface="FandolSong-Bold-Identity-H"/>
              </a:rPr>
              <a:t>生成类任务</a:t>
            </a:r>
            <a:endParaRPr lang="en-US" altLang="zh-CN" dirty="0"/>
          </a:p>
        </p:txBody>
      </p:sp>
      <p:sp>
        <p:nvSpPr>
          <p:cNvPr id="14" name="矩形 13">
            <a:extLst>
              <a:ext uri="{FF2B5EF4-FFF2-40B4-BE49-F238E27FC236}">
                <a16:creationId xmlns:a16="http://schemas.microsoft.com/office/drawing/2014/main" id="{7040D46F-EC32-DB3B-320C-002431739262}"/>
              </a:ext>
            </a:extLst>
          </p:cNvPr>
          <p:cNvSpPr/>
          <p:nvPr/>
        </p:nvSpPr>
        <p:spPr>
          <a:xfrm>
            <a:off x="381600" y="1714500"/>
            <a:ext cx="1980000" cy="304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5B941F42-8FEA-13E8-261D-B3B5F993166F}"/>
              </a:ext>
            </a:extLst>
          </p:cNvPr>
          <p:cNvSpPr/>
          <p:nvPr/>
        </p:nvSpPr>
        <p:spPr>
          <a:xfrm>
            <a:off x="561600" y="1857374"/>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机器翻译</a:t>
            </a:r>
          </a:p>
        </p:txBody>
      </p:sp>
      <p:sp>
        <p:nvSpPr>
          <p:cNvPr id="46" name="矩形: 圆角 45">
            <a:extLst>
              <a:ext uri="{FF2B5EF4-FFF2-40B4-BE49-F238E27FC236}">
                <a16:creationId xmlns:a16="http://schemas.microsoft.com/office/drawing/2014/main" id="{D6C3F511-2F76-76FC-EB6D-10C01182913C}"/>
              </a:ext>
            </a:extLst>
          </p:cNvPr>
          <p:cNvSpPr/>
          <p:nvPr/>
        </p:nvSpPr>
        <p:spPr>
          <a:xfrm>
            <a:off x="561600" y="2450305"/>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数据转化</a:t>
            </a:r>
          </a:p>
        </p:txBody>
      </p:sp>
      <p:sp>
        <p:nvSpPr>
          <p:cNvPr id="50" name="矩形: 圆角 49">
            <a:extLst>
              <a:ext uri="{FF2B5EF4-FFF2-40B4-BE49-F238E27FC236}">
                <a16:creationId xmlns:a16="http://schemas.microsoft.com/office/drawing/2014/main" id="{C2C98C82-B702-6D69-A576-9BD902924CE0}"/>
              </a:ext>
            </a:extLst>
          </p:cNvPr>
          <p:cNvSpPr/>
          <p:nvPr/>
        </p:nvSpPr>
        <p:spPr>
          <a:xfrm>
            <a:off x="561600" y="3043236"/>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摘要生成</a:t>
            </a:r>
          </a:p>
        </p:txBody>
      </p:sp>
      <p:sp>
        <p:nvSpPr>
          <p:cNvPr id="57" name="矩形: 圆角 56">
            <a:extLst>
              <a:ext uri="{FF2B5EF4-FFF2-40B4-BE49-F238E27FC236}">
                <a16:creationId xmlns:a16="http://schemas.microsoft.com/office/drawing/2014/main" id="{C10A6E5B-7479-3104-E775-049D609C974B}"/>
              </a:ext>
            </a:extLst>
          </p:cNvPr>
          <p:cNvSpPr/>
          <p:nvPr/>
        </p:nvSpPr>
        <p:spPr>
          <a:xfrm>
            <a:off x="561600" y="3636167"/>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问答系统</a:t>
            </a:r>
          </a:p>
        </p:txBody>
      </p:sp>
      <p:sp>
        <p:nvSpPr>
          <p:cNvPr id="59" name="矩形: 圆角 58">
            <a:extLst>
              <a:ext uri="{FF2B5EF4-FFF2-40B4-BE49-F238E27FC236}">
                <a16:creationId xmlns:a16="http://schemas.microsoft.com/office/drawing/2014/main" id="{9456EF22-EFCC-228B-DC3D-69DF02FB3A22}"/>
              </a:ext>
            </a:extLst>
          </p:cNvPr>
          <p:cNvSpPr/>
          <p:nvPr/>
        </p:nvSpPr>
        <p:spPr>
          <a:xfrm>
            <a:off x="561600" y="4229100"/>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1" name="连接符: 肘形 10">
            <a:extLst>
              <a:ext uri="{FF2B5EF4-FFF2-40B4-BE49-F238E27FC236}">
                <a16:creationId xmlns:a16="http://schemas.microsoft.com/office/drawing/2014/main" id="{DA2886F8-68F9-0A03-77FD-7DC89B923EB7}"/>
              </a:ext>
            </a:extLst>
          </p:cNvPr>
          <p:cNvCxnSpPr>
            <a:cxnSpLocks/>
            <a:stCxn id="46" idx="3"/>
            <a:endCxn id="8" idx="1"/>
          </p:cNvCxnSpPr>
          <p:nvPr/>
        </p:nvCxnSpPr>
        <p:spPr>
          <a:xfrm flipV="1">
            <a:off x="2181600" y="665639"/>
            <a:ext cx="1857000" cy="1964666"/>
          </a:xfrm>
          <a:prstGeom prst="bent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id="{B81EEF2A-DC5B-A659-9C6C-603F6D5FE39C}"/>
              </a:ext>
            </a:extLst>
          </p:cNvPr>
          <p:cNvCxnSpPr>
            <a:cxnSpLocks/>
            <a:stCxn id="46" idx="3"/>
            <a:endCxn id="16" idx="1"/>
          </p:cNvCxnSpPr>
          <p:nvPr/>
        </p:nvCxnSpPr>
        <p:spPr>
          <a:xfrm>
            <a:off x="2181600" y="2630305"/>
            <a:ext cx="1857000" cy="872996"/>
          </a:xfrm>
          <a:prstGeom prst="bentConnector3">
            <a:avLst>
              <a:gd name="adj1" fmla="val 50000"/>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0A2E66D2-D645-50F1-78A2-75298D249E17}"/>
              </a:ext>
            </a:extLst>
          </p:cNvPr>
          <p:cNvPicPr>
            <a:picLocks noChangeAspect="1"/>
          </p:cNvPicPr>
          <p:nvPr/>
        </p:nvPicPr>
        <p:blipFill>
          <a:blip r:embed="rId3"/>
          <a:stretch>
            <a:fillRect/>
          </a:stretch>
        </p:blipFill>
        <p:spPr>
          <a:xfrm>
            <a:off x="4038600" y="5269"/>
            <a:ext cx="4884418" cy="1320739"/>
          </a:xfrm>
          <a:prstGeom prst="rect">
            <a:avLst/>
          </a:prstGeom>
          <a:effectLst>
            <a:outerShdw blurRad="63500" sx="102000" sy="102000" algn="ctr" rotWithShape="0">
              <a:prstClr val="black">
                <a:alpha val="40000"/>
              </a:prstClr>
            </a:outerShdw>
          </a:effectLst>
        </p:spPr>
      </p:pic>
      <p:pic>
        <p:nvPicPr>
          <p:cNvPr id="16" name="图片 15">
            <a:extLst>
              <a:ext uri="{FF2B5EF4-FFF2-40B4-BE49-F238E27FC236}">
                <a16:creationId xmlns:a16="http://schemas.microsoft.com/office/drawing/2014/main" id="{7DFCE32F-13E8-0822-DC02-E573AB342FE0}"/>
              </a:ext>
            </a:extLst>
          </p:cNvPr>
          <p:cNvPicPr>
            <a:picLocks noChangeAspect="1"/>
          </p:cNvPicPr>
          <p:nvPr/>
        </p:nvPicPr>
        <p:blipFill>
          <a:blip r:embed="rId4"/>
          <a:stretch>
            <a:fillRect/>
          </a:stretch>
        </p:blipFill>
        <p:spPr>
          <a:xfrm>
            <a:off x="4038600" y="1367218"/>
            <a:ext cx="4884418" cy="4272165"/>
          </a:xfrm>
          <a:prstGeom prst="rect">
            <a:avLst/>
          </a:prstGeom>
        </p:spPr>
      </p:pic>
    </p:spTree>
    <p:extLst>
      <p:ext uri="{BB962C8B-B14F-4D97-AF65-F5344CB8AC3E}">
        <p14:creationId xmlns:p14="http://schemas.microsoft.com/office/powerpoint/2010/main" val="2024512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6CD1-B18A-7BAB-AC15-55CEB1D4D7FD}"/>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71BB1545-A12B-97CF-02D3-81F83A2BFDF8}"/>
              </a:ext>
            </a:extLst>
          </p:cNvPr>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9.2.3 </a:t>
            </a:r>
            <a:r>
              <a:rPr lang="zh-CN" altLang="en-US" sz="2400" b="1" dirty="0">
                <a:solidFill>
                  <a:srgbClr val="0070C0"/>
                </a:solidFill>
                <a:latin typeface="微软雅黑" panose="020B0503020204020204" pitchFamily="34" charset="-122"/>
                <a:ea typeface="微软雅黑" panose="020B0503020204020204" pitchFamily="34" charset="-122"/>
              </a:rPr>
              <a:t>指令微调任务</a:t>
            </a:r>
          </a:p>
        </p:txBody>
      </p:sp>
      <p:sp>
        <p:nvSpPr>
          <p:cNvPr id="3" name="文本框 2">
            <a:extLst>
              <a:ext uri="{FF2B5EF4-FFF2-40B4-BE49-F238E27FC236}">
                <a16:creationId xmlns:a16="http://schemas.microsoft.com/office/drawing/2014/main" id="{93327691-3416-1FF3-A5AD-53C0828AE494}"/>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自然语言处理任务</a:t>
            </a:r>
          </a:p>
        </p:txBody>
      </p:sp>
      <p:sp>
        <p:nvSpPr>
          <p:cNvPr id="7" name="object 2">
            <a:extLst>
              <a:ext uri="{FF2B5EF4-FFF2-40B4-BE49-F238E27FC236}">
                <a16:creationId xmlns:a16="http://schemas.microsoft.com/office/drawing/2014/main" id="{52F3F1FF-3F39-B492-21F6-2BC03F8F7A4C}"/>
              </a:ext>
            </a:extLst>
          </p:cNvPr>
          <p:cNvSpPr txBox="1">
            <a:spLocks noGrp="1"/>
          </p:cNvSpPr>
          <p:nvPr/>
        </p:nvSpPr>
        <p:spPr>
          <a:xfrm>
            <a:off x="381000" y="1351203"/>
            <a:ext cx="19812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800" b="1" i="0" u="none" strike="noStrike" baseline="0" dirty="0">
                <a:latin typeface="FandolSong-Bold-Identity-H"/>
              </a:rPr>
              <a:t>生成类任务</a:t>
            </a:r>
            <a:endParaRPr lang="en-US" altLang="zh-CN" dirty="0"/>
          </a:p>
        </p:txBody>
      </p:sp>
      <p:sp>
        <p:nvSpPr>
          <p:cNvPr id="14" name="矩形 13">
            <a:extLst>
              <a:ext uri="{FF2B5EF4-FFF2-40B4-BE49-F238E27FC236}">
                <a16:creationId xmlns:a16="http://schemas.microsoft.com/office/drawing/2014/main" id="{100CE28E-D329-EB34-90ED-51460B944F95}"/>
              </a:ext>
            </a:extLst>
          </p:cNvPr>
          <p:cNvSpPr/>
          <p:nvPr/>
        </p:nvSpPr>
        <p:spPr>
          <a:xfrm>
            <a:off x="381600" y="1714500"/>
            <a:ext cx="1980000" cy="304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E62882FE-863D-D7F3-C8CB-B8672EAA072F}"/>
              </a:ext>
            </a:extLst>
          </p:cNvPr>
          <p:cNvSpPr/>
          <p:nvPr/>
        </p:nvSpPr>
        <p:spPr>
          <a:xfrm>
            <a:off x="561600" y="1857374"/>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机器翻译</a:t>
            </a:r>
          </a:p>
        </p:txBody>
      </p:sp>
      <p:sp>
        <p:nvSpPr>
          <p:cNvPr id="46" name="矩形: 圆角 45">
            <a:extLst>
              <a:ext uri="{FF2B5EF4-FFF2-40B4-BE49-F238E27FC236}">
                <a16:creationId xmlns:a16="http://schemas.microsoft.com/office/drawing/2014/main" id="{E8779522-4206-9F7C-D6D6-E2051F90BEC2}"/>
              </a:ext>
            </a:extLst>
          </p:cNvPr>
          <p:cNvSpPr/>
          <p:nvPr/>
        </p:nvSpPr>
        <p:spPr>
          <a:xfrm>
            <a:off x="561600" y="2450305"/>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数据转化</a:t>
            </a:r>
          </a:p>
        </p:txBody>
      </p:sp>
      <p:sp>
        <p:nvSpPr>
          <p:cNvPr id="50" name="矩形: 圆角 49">
            <a:extLst>
              <a:ext uri="{FF2B5EF4-FFF2-40B4-BE49-F238E27FC236}">
                <a16:creationId xmlns:a16="http://schemas.microsoft.com/office/drawing/2014/main" id="{3D4B5855-3E34-7961-B7D1-0A77B4E6B3A4}"/>
              </a:ext>
            </a:extLst>
          </p:cNvPr>
          <p:cNvSpPr/>
          <p:nvPr/>
        </p:nvSpPr>
        <p:spPr>
          <a:xfrm>
            <a:off x="561600" y="3043236"/>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摘要生成</a:t>
            </a:r>
          </a:p>
        </p:txBody>
      </p:sp>
      <p:sp>
        <p:nvSpPr>
          <p:cNvPr id="57" name="矩形: 圆角 56">
            <a:extLst>
              <a:ext uri="{FF2B5EF4-FFF2-40B4-BE49-F238E27FC236}">
                <a16:creationId xmlns:a16="http://schemas.microsoft.com/office/drawing/2014/main" id="{3728F93F-2675-3E93-968D-64723BF2918E}"/>
              </a:ext>
            </a:extLst>
          </p:cNvPr>
          <p:cNvSpPr/>
          <p:nvPr/>
        </p:nvSpPr>
        <p:spPr>
          <a:xfrm>
            <a:off x="561600" y="3636167"/>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问答系统</a:t>
            </a:r>
          </a:p>
        </p:txBody>
      </p:sp>
      <p:sp>
        <p:nvSpPr>
          <p:cNvPr id="59" name="矩形: 圆角 58">
            <a:extLst>
              <a:ext uri="{FF2B5EF4-FFF2-40B4-BE49-F238E27FC236}">
                <a16:creationId xmlns:a16="http://schemas.microsoft.com/office/drawing/2014/main" id="{04F39587-9E41-4916-CE80-A7B33BB562E3}"/>
              </a:ext>
            </a:extLst>
          </p:cNvPr>
          <p:cNvSpPr/>
          <p:nvPr/>
        </p:nvSpPr>
        <p:spPr>
          <a:xfrm>
            <a:off x="561600" y="4229100"/>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1" name="连接符: 肘形 10">
            <a:extLst>
              <a:ext uri="{FF2B5EF4-FFF2-40B4-BE49-F238E27FC236}">
                <a16:creationId xmlns:a16="http://schemas.microsoft.com/office/drawing/2014/main" id="{39BD9660-9E44-8826-5A2C-ACE9A1D94250}"/>
              </a:ext>
            </a:extLst>
          </p:cNvPr>
          <p:cNvCxnSpPr>
            <a:cxnSpLocks/>
            <a:stCxn id="50" idx="3"/>
            <a:endCxn id="8" idx="1"/>
          </p:cNvCxnSpPr>
          <p:nvPr/>
        </p:nvCxnSpPr>
        <p:spPr>
          <a:xfrm flipV="1">
            <a:off x="2181600" y="1583521"/>
            <a:ext cx="1102832" cy="1639715"/>
          </a:xfrm>
          <a:prstGeom prst="bent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id="{6672C01F-BAC7-9A5A-E639-561EB742F769}"/>
              </a:ext>
            </a:extLst>
          </p:cNvPr>
          <p:cNvCxnSpPr>
            <a:cxnSpLocks/>
            <a:stCxn id="50" idx="3"/>
            <a:endCxn id="15" idx="1"/>
          </p:cNvCxnSpPr>
          <p:nvPr/>
        </p:nvCxnSpPr>
        <p:spPr>
          <a:xfrm>
            <a:off x="2181600" y="3223236"/>
            <a:ext cx="1102832" cy="1134641"/>
          </a:xfrm>
          <a:prstGeom prst="bentConnector3">
            <a:avLst>
              <a:gd name="adj1" fmla="val 50000"/>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BF0706A1-C09B-A191-88F6-1277CC328DB0}"/>
              </a:ext>
            </a:extLst>
          </p:cNvPr>
          <p:cNvPicPr>
            <a:picLocks noChangeAspect="1"/>
          </p:cNvPicPr>
          <p:nvPr/>
        </p:nvPicPr>
        <p:blipFill>
          <a:blip r:embed="rId3"/>
          <a:stretch>
            <a:fillRect/>
          </a:stretch>
        </p:blipFill>
        <p:spPr>
          <a:xfrm>
            <a:off x="3284432" y="175029"/>
            <a:ext cx="5777792" cy="2816984"/>
          </a:xfrm>
          <a:prstGeom prst="rect">
            <a:avLst/>
          </a:prstGeom>
          <a:effectLst>
            <a:outerShdw blurRad="63500" sx="102000" sy="102000" algn="ctr" rotWithShape="0">
              <a:prstClr val="black">
                <a:alpha val="40000"/>
              </a:prstClr>
            </a:outerShdw>
          </a:effectLst>
        </p:spPr>
      </p:pic>
      <p:pic>
        <p:nvPicPr>
          <p:cNvPr id="15" name="图片 14">
            <a:extLst>
              <a:ext uri="{FF2B5EF4-FFF2-40B4-BE49-F238E27FC236}">
                <a16:creationId xmlns:a16="http://schemas.microsoft.com/office/drawing/2014/main" id="{B7374D30-BCF7-CCB8-5D40-F507DF1C2C60}"/>
              </a:ext>
            </a:extLst>
          </p:cNvPr>
          <p:cNvPicPr>
            <a:picLocks noChangeAspect="1"/>
          </p:cNvPicPr>
          <p:nvPr/>
        </p:nvPicPr>
        <p:blipFill>
          <a:blip r:embed="rId4"/>
          <a:stretch>
            <a:fillRect/>
          </a:stretch>
        </p:blipFill>
        <p:spPr>
          <a:xfrm>
            <a:off x="3284432" y="3116245"/>
            <a:ext cx="5777792" cy="24832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7632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E9D68-A888-8BDC-942D-1AA126680453}"/>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BE945E2F-2ACD-5DAC-A4CC-429B519CA43F}"/>
              </a:ext>
            </a:extLst>
          </p:cNvPr>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9.2.3 </a:t>
            </a:r>
            <a:r>
              <a:rPr lang="zh-CN" altLang="en-US" sz="2400" b="1" dirty="0">
                <a:solidFill>
                  <a:srgbClr val="0070C0"/>
                </a:solidFill>
                <a:latin typeface="微软雅黑" panose="020B0503020204020204" pitchFamily="34" charset="-122"/>
                <a:ea typeface="微软雅黑" panose="020B0503020204020204" pitchFamily="34" charset="-122"/>
              </a:rPr>
              <a:t>指令微调任务</a:t>
            </a:r>
          </a:p>
        </p:txBody>
      </p:sp>
      <p:sp>
        <p:nvSpPr>
          <p:cNvPr id="3" name="文本框 2">
            <a:extLst>
              <a:ext uri="{FF2B5EF4-FFF2-40B4-BE49-F238E27FC236}">
                <a16:creationId xmlns:a16="http://schemas.microsoft.com/office/drawing/2014/main" id="{BEFFC362-7785-ACD6-ACDE-1EF11CD44A03}"/>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自然语言处理任务</a:t>
            </a:r>
          </a:p>
        </p:txBody>
      </p:sp>
      <p:sp>
        <p:nvSpPr>
          <p:cNvPr id="7" name="object 2">
            <a:extLst>
              <a:ext uri="{FF2B5EF4-FFF2-40B4-BE49-F238E27FC236}">
                <a16:creationId xmlns:a16="http://schemas.microsoft.com/office/drawing/2014/main" id="{8D7B0A7C-FCA7-AE5E-F9B2-D77AA65041CD}"/>
              </a:ext>
            </a:extLst>
          </p:cNvPr>
          <p:cNvSpPr txBox="1">
            <a:spLocks noGrp="1"/>
          </p:cNvSpPr>
          <p:nvPr/>
        </p:nvSpPr>
        <p:spPr>
          <a:xfrm>
            <a:off x="381000" y="1351203"/>
            <a:ext cx="19812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800" b="1" i="0" u="none" strike="noStrike" baseline="0" dirty="0">
                <a:latin typeface="FandolSong-Bold-Identity-H"/>
              </a:rPr>
              <a:t>生成类任务</a:t>
            </a:r>
            <a:endParaRPr lang="en-US" altLang="zh-CN" dirty="0"/>
          </a:p>
        </p:txBody>
      </p:sp>
      <p:sp>
        <p:nvSpPr>
          <p:cNvPr id="14" name="矩形 13">
            <a:extLst>
              <a:ext uri="{FF2B5EF4-FFF2-40B4-BE49-F238E27FC236}">
                <a16:creationId xmlns:a16="http://schemas.microsoft.com/office/drawing/2014/main" id="{6A81D85A-E6E9-1469-4FBE-095DB0D7182B}"/>
              </a:ext>
            </a:extLst>
          </p:cNvPr>
          <p:cNvSpPr/>
          <p:nvPr/>
        </p:nvSpPr>
        <p:spPr>
          <a:xfrm>
            <a:off x="381600" y="1714500"/>
            <a:ext cx="1980000" cy="304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CD76C9BB-09FB-77F2-1F7C-8DC4C5972C1A}"/>
              </a:ext>
            </a:extLst>
          </p:cNvPr>
          <p:cNvSpPr/>
          <p:nvPr/>
        </p:nvSpPr>
        <p:spPr>
          <a:xfrm>
            <a:off x="561600" y="1857374"/>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机器翻译</a:t>
            </a:r>
          </a:p>
        </p:txBody>
      </p:sp>
      <p:sp>
        <p:nvSpPr>
          <p:cNvPr id="46" name="矩形: 圆角 45">
            <a:extLst>
              <a:ext uri="{FF2B5EF4-FFF2-40B4-BE49-F238E27FC236}">
                <a16:creationId xmlns:a16="http://schemas.microsoft.com/office/drawing/2014/main" id="{47AD41A6-146F-9BE2-93D0-C95A63A2BD20}"/>
              </a:ext>
            </a:extLst>
          </p:cNvPr>
          <p:cNvSpPr/>
          <p:nvPr/>
        </p:nvSpPr>
        <p:spPr>
          <a:xfrm>
            <a:off x="561600" y="2450305"/>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数据转化</a:t>
            </a:r>
          </a:p>
        </p:txBody>
      </p:sp>
      <p:sp>
        <p:nvSpPr>
          <p:cNvPr id="50" name="矩形: 圆角 49">
            <a:extLst>
              <a:ext uri="{FF2B5EF4-FFF2-40B4-BE49-F238E27FC236}">
                <a16:creationId xmlns:a16="http://schemas.microsoft.com/office/drawing/2014/main" id="{4D064F82-7713-F257-E762-B83A92A45F70}"/>
              </a:ext>
            </a:extLst>
          </p:cNvPr>
          <p:cNvSpPr/>
          <p:nvPr/>
        </p:nvSpPr>
        <p:spPr>
          <a:xfrm>
            <a:off x="561600" y="3043236"/>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摘要生成</a:t>
            </a:r>
          </a:p>
        </p:txBody>
      </p:sp>
      <p:sp>
        <p:nvSpPr>
          <p:cNvPr id="57" name="矩形: 圆角 56">
            <a:extLst>
              <a:ext uri="{FF2B5EF4-FFF2-40B4-BE49-F238E27FC236}">
                <a16:creationId xmlns:a16="http://schemas.microsoft.com/office/drawing/2014/main" id="{B461BBBF-213B-D8DE-A3CF-4501F3DC65D7}"/>
              </a:ext>
            </a:extLst>
          </p:cNvPr>
          <p:cNvSpPr/>
          <p:nvPr/>
        </p:nvSpPr>
        <p:spPr>
          <a:xfrm>
            <a:off x="561600" y="3636167"/>
            <a:ext cx="16200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问答系统</a:t>
            </a:r>
          </a:p>
        </p:txBody>
      </p:sp>
      <p:sp>
        <p:nvSpPr>
          <p:cNvPr id="59" name="矩形: 圆角 58">
            <a:extLst>
              <a:ext uri="{FF2B5EF4-FFF2-40B4-BE49-F238E27FC236}">
                <a16:creationId xmlns:a16="http://schemas.microsoft.com/office/drawing/2014/main" id="{76ECC146-20D2-F500-6936-CA48AF1C1B0B}"/>
              </a:ext>
            </a:extLst>
          </p:cNvPr>
          <p:cNvSpPr/>
          <p:nvPr/>
        </p:nvSpPr>
        <p:spPr>
          <a:xfrm>
            <a:off x="561600" y="4229100"/>
            <a:ext cx="1620000" cy="360000"/>
          </a:xfrm>
          <a:prstGeom prst="roundRect">
            <a:avLst>
              <a:gd name="adj" fmla="val 86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2" name="连接符: 肘形 11">
            <a:extLst>
              <a:ext uri="{FF2B5EF4-FFF2-40B4-BE49-F238E27FC236}">
                <a16:creationId xmlns:a16="http://schemas.microsoft.com/office/drawing/2014/main" id="{D5E3162F-585B-6997-1CAD-17F912ED3C38}"/>
              </a:ext>
            </a:extLst>
          </p:cNvPr>
          <p:cNvCxnSpPr>
            <a:cxnSpLocks/>
            <a:stCxn id="57" idx="3"/>
            <a:endCxn id="8" idx="1"/>
          </p:cNvCxnSpPr>
          <p:nvPr/>
        </p:nvCxnSpPr>
        <p:spPr>
          <a:xfrm flipV="1">
            <a:off x="2181600" y="3356392"/>
            <a:ext cx="582199" cy="459775"/>
          </a:xfrm>
          <a:prstGeom prst="bentConnector3">
            <a:avLst>
              <a:gd name="adj1" fmla="val 50000"/>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8B396026-58BA-9E18-43D0-9E75E1DDD295}"/>
              </a:ext>
            </a:extLst>
          </p:cNvPr>
          <p:cNvPicPr>
            <a:picLocks noChangeAspect="1"/>
          </p:cNvPicPr>
          <p:nvPr/>
        </p:nvPicPr>
        <p:blipFill>
          <a:blip r:embed="rId3"/>
          <a:stretch>
            <a:fillRect/>
          </a:stretch>
        </p:blipFill>
        <p:spPr>
          <a:xfrm>
            <a:off x="2763799" y="1104900"/>
            <a:ext cx="6307426" cy="450298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88472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535940" y="380491"/>
            <a:ext cx="5560060" cy="566420"/>
          </a:xfrm>
          <a:prstGeom prst="rect">
            <a:avLst/>
          </a:prstGeom>
        </p:spPr>
        <p:txBody>
          <a:bodyPr vert="horz" wrap="square" lIns="0" tIns="12700" rIns="0" bIns="0" rtlCol="0">
            <a:spAutoFit/>
          </a:bodyPr>
          <a:lstStyle/>
          <a:p>
            <a:pPr marL="12700" algn="l" rtl="0">
              <a:spcBef>
                <a:spcPts val="100"/>
              </a:spcBef>
            </a:pPr>
            <a:r>
              <a:rPr lang="zh-CN" altLang="en-US" sz="3600" b="1" dirty="0">
                <a:solidFill>
                  <a:srgbClr val="0070C0"/>
                </a:solidFill>
                <a:latin typeface="微软雅黑" panose="020B0503020204020204" pitchFamily="34" charset="-122"/>
                <a:ea typeface="微软雅黑" panose="020B0503020204020204" pitchFamily="34" charset="-122"/>
              </a:rPr>
              <a:t>本章内容</a:t>
            </a:r>
          </a:p>
        </p:txBody>
      </p:sp>
      <p:sp>
        <p:nvSpPr>
          <p:cNvPr id="4" name="object 2"/>
          <p:cNvSpPr txBox="1"/>
          <p:nvPr>
            <p:custDataLst>
              <p:tags r:id="rId1"/>
            </p:custDataLst>
          </p:nvPr>
        </p:nvSpPr>
        <p:spPr>
          <a:xfrm>
            <a:off x="535940" y="1485900"/>
            <a:ext cx="4950460" cy="3328604"/>
          </a:xfrm>
          <a:prstGeom prst="rect">
            <a:avLst/>
          </a:prstGeom>
        </p:spPr>
        <p:txBody>
          <a:bodyPr vert="horz" wrap="square" lIns="0" tIns="12700" rIns="0" bIns="0" rtlCol="0">
            <a:spAutoFit/>
          </a:bodyPr>
          <a:lstStyle/>
          <a:p>
            <a:pPr marL="360045" indent="-360045">
              <a:lnSpc>
                <a:spcPct val="150000"/>
              </a:lnSpc>
              <a:buFont typeface="Arial" panose="020B0604020202020204"/>
              <a:buChar char="•"/>
              <a:tabLst>
                <a:tab pos="354965" algn="l"/>
                <a:tab pos="355600" algn="l"/>
              </a:tabLst>
            </a:pPr>
            <a:r>
              <a:rPr lang="en-US" altLang="zh-CN" sz="26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9.2  </a:t>
            </a:r>
            <a:r>
              <a:rPr lang="zh-CN" altLang="en-US" sz="26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指令微调</a:t>
            </a:r>
          </a:p>
          <a:p>
            <a:pPr marL="817245" lvl="1" indent="-360045">
              <a:lnSpc>
                <a:spcPct val="150000"/>
              </a:lnSpc>
              <a:buFont typeface="Arial" panose="020B0604020202020204"/>
              <a:buChar char="•"/>
              <a:tabLst>
                <a:tab pos="354965" algn="l"/>
                <a:tab pos="355600" algn="l"/>
              </a:tabLst>
            </a:pPr>
            <a:r>
              <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9.2.1 </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指令微调概念</a:t>
            </a:r>
            <a:endPar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a:p>
            <a:pPr marL="817245" lvl="1" indent="-360045">
              <a:lnSpc>
                <a:spcPct val="150000"/>
              </a:lnSpc>
              <a:buFont typeface="Arial" panose="020B0604020202020204"/>
              <a:buChar char="•"/>
              <a:tabLst>
                <a:tab pos="354965" algn="l"/>
                <a:tab pos="355600" algn="l"/>
              </a:tabLst>
            </a:pPr>
            <a:r>
              <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9.2.2 </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构造指令实例</a:t>
            </a:r>
          </a:p>
          <a:p>
            <a:pPr marL="817245" lvl="1" indent="-360045">
              <a:lnSpc>
                <a:spcPct val="150000"/>
              </a:lnSpc>
              <a:buFont typeface="Arial" panose="020B0604020202020204"/>
              <a:buChar char="•"/>
              <a:tabLst>
                <a:tab pos="354965" algn="l"/>
                <a:tab pos="355600" algn="l"/>
              </a:tabLst>
            </a:pPr>
            <a:r>
              <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9.2.3 </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sym typeface="+mn-ea"/>
              </a:rPr>
              <a:t>指令微调任务</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sym typeface="+mn-ea"/>
            </a:endParaRPr>
          </a:p>
          <a:p>
            <a:pPr marL="817245" lvl="1" indent="-360045">
              <a:lnSpc>
                <a:spcPct val="150000"/>
              </a:lnSpc>
              <a:buFont typeface="Arial" panose="020B0604020202020204"/>
              <a:buChar char="•"/>
              <a:tabLst>
                <a:tab pos="354965" algn="l"/>
                <a:tab pos="355600" algn="l"/>
              </a:tabLst>
            </a:pPr>
            <a:r>
              <a:rPr lang="en-US" altLang="zh-CN" sz="2000" b="1" dirty="0">
                <a:solidFill>
                  <a:schemeClr val="accent2">
                    <a:lumMod val="75000"/>
                  </a:schemeClr>
                </a:solidFill>
                <a:latin typeface="微软雅黑" panose="020B0503020204020204" pitchFamily="34" charset="-122"/>
                <a:ea typeface="微软雅黑" panose="020B0503020204020204" pitchFamily="34" charset="-122"/>
                <a:sym typeface="+mn-ea"/>
              </a:rPr>
              <a:t>9.2.4 </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sym typeface="+mn-ea"/>
              </a:rPr>
              <a:t>多模态指令微调</a:t>
            </a:r>
          </a:p>
          <a:p>
            <a:pPr marL="817245" lvl="1" indent="-360045">
              <a:lnSpc>
                <a:spcPct val="150000"/>
              </a:lnSpc>
              <a:buFont typeface="Arial" panose="020B0604020202020204"/>
              <a:buChar char="•"/>
              <a:tabLst>
                <a:tab pos="354965" algn="l"/>
                <a:tab pos="355600" algn="l"/>
              </a:tabLst>
            </a:pPr>
            <a:r>
              <a:rPr lang="en-US" altLang="zh-CN" sz="2000" b="1" dirty="0">
                <a:solidFill>
                  <a:schemeClr val="accent2">
                    <a:lumMod val="75000"/>
                  </a:schemeClr>
                </a:solidFill>
                <a:latin typeface="微软雅黑" panose="020B0503020204020204" pitchFamily="34" charset="-122"/>
                <a:ea typeface="微软雅黑" panose="020B0503020204020204" pitchFamily="34" charset="-122"/>
                <a:sym typeface="+mn-ea"/>
              </a:rPr>
              <a:t>9.2.5 </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sym typeface="+mn-ea"/>
              </a:rPr>
              <a:t>指令微调优化方法</a:t>
            </a:r>
          </a:p>
          <a:p>
            <a:pPr marL="817245" lvl="1" indent="-360045">
              <a:lnSpc>
                <a:spcPct val="150000"/>
              </a:lnSpc>
              <a:buFont typeface="Arial" panose="020B0604020202020204"/>
              <a:buChar char="•"/>
              <a:tabLst>
                <a:tab pos="354965" algn="l"/>
                <a:tab pos="355600" algn="l"/>
              </a:tabLst>
            </a:pPr>
            <a:r>
              <a:rPr lang="en-US" altLang="zh-CN" sz="2000" b="1" dirty="0">
                <a:solidFill>
                  <a:schemeClr val="accent2">
                    <a:lumMod val="75000"/>
                  </a:schemeClr>
                </a:solidFill>
                <a:latin typeface="微软雅黑" panose="020B0503020204020204" pitchFamily="34" charset="-122"/>
                <a:ea typeface="微软雅黑" panose="020B0503020204020204" pitchFamily="34" charset="-122"/>
                <a:sym typeface="+mn-ea"/>
              </a:rPr>
              <a:t>9.2.6 </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sym typeface="+mn-ea"/>
              </a:rPr>
              <a:t>指令微调的效果</a:t>
            </a:r>
            <a:endPar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2" name="object 2">
            <a:extLst>
              <a:ext uri="{FF2B5EF4-FFF2-40B4-BE49-F238E27FC236}">
                <a16:creationId xmlns:a16="http://schemas.microsoft.com/office/drawing/2014/main" id="{9DC5DB74-11F3-18CB-CCAF-3B36DAD1895E}"/>
              </a:ext>
            </a:extLst>
          </p:cNvPr>
          <p:cNvSpPr txBox="1"/>
          <p:nvPr>
            <p:custDataLst>
              <p:tags r:id="rId2"/>
            </p:custDataLst>
          </p:nvPr>
        </p:nvSpPr>
        <p:spPr>
          <a:xfrm>
            <a:off x="4720409" y="4272240"/>
            <a:ext cx="3641090" cy="542264"/>
          </a:xfrm>
          <a:prstGeom prst="rect">
            <a:avLst/>
          </a:prstGeom>
        </p:spPr>
        <p:txBody>
          <a:bodyPr vert="horz" wrap="square" lIns="0" tIns="12700" rIns="0" bIns="0" rtlCol="0">
            <a:spAutoFit/>
          </a:bodyPr>
          <a:lstStyle/>
          <a:p>
            <a:pPr marL="360045" indent="-360045">
              <a:lnSpc>
                <a:spcPct val="150000"/>
              </a:lnSpc>
              <a:buFont typeface="Arial" panose="020B0604020202020204"/>
              <a:buChar char="•"/>
              <a:tabLst>
                <a:tab pos="354965" algn="l"/>
                <a:tab pos="355600" algn="l"/>
              </a:tabLst>
            </a:pPr>
            <a:r>
              <a:rPr lang="en-US" altLang="zh-CN" sz="26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9.4  </a:t>
            </a:r>
            <a:r>
              <a:rPr lang="zh-CN" altLang="en-US" sz="26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微调算法</a:t>
            </a:r>
          </a:p>
        </p:txBody>
      </p:sp>
      <p:sp>
        <p:nvSpPr>
          <p:cNvPr id="5" name="object 2"/>
          <p:cNvSpPr txBox="1"/>
          <p:nvPr>
            <p:custDataLst>
              <p:tags r:id="rId3"/>
            </p:custDataLst>
          </p:nvPr>
        </p:nvSpPr>
        <p:spPr>
          <a:xfrm>
            <a:off x="4720409" y="1485900"/>
            <a:ext cx="3641090" cy="2405274"/>
          </a:xfrm>
          <a:prstGeom prst="rect">
            <a:avLst/>
          </a:prstGeom>
        </p:spPr>
        <p:txBody>
          <a:bodyPr vert="horz" wrap="square" lIns="0" tIns="12700" rIns="0" bIns="0" rtlCol="0">
            <a:spAutoFit/>
          </a:bodyPr>
          <a:lstStyle/>
          <a:p>
            <a:pPr marL="360045" indent="-360045">
              <a:lnSpc>
                <a:spcPct val="150000"/>
              </a:lnSpc>
              <a:buFont typeface="Arial" panose="020B0604020202020204"/>
              <a:buChar char="•"/>
              <a:tabLst>
                <a:tab pos="354965" algn="l"/>
                <a:tab pos="355600" algn="l"/>
              </a:tabLst>
            </a:pPr>
            <a:r>
              <a:rPr lang="en-US" altLang="zh-CN" sz="26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9.3  </a:t>
            </a:r>
            <a:r>
              <a:rPr lang="zh-CN" altLang="en-US" sz="26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对齐微调</a:t>
            </a: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9.3.2 RLHF</a:t>
            </a:r>
            <a:r>
              <a:rPr lang="zh-CN" altLang="en-US"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算法</a:t>
            </a:r>
            <a:endParaRPr lang="zh-CN" altLang="en-US"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9.3.3 RLHF</a:t>
            </a:r>
            <a:r>
              <a:rPr lang="zh-CN" altLang="en-US"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的发展历程</a:t>
            </a:r>
            <a:endPar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9.3.4</a:t>
            </a: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 </a:t>
            </a:r>
            <a:r>
              <a:rPr lang="zh-CN" altLang="en-US"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对齐微调技术</a:t>
            </a: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9.3.5</a:t>
            </a: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 </a:t>
            </a:r>
            <a:r>
              <a:rPr lang="zh-CN" altLang="en-US" sz="2000" b="1" dirty="0">
                <a:solidFill>
                  <a:srgbClr val="0070C0"/>
                </a:solidFill>
                <a:latin typeface="微软雅黑" panose="020B0503020204020204" pitchFamily="34" charset="-122"/>
                <a:ea typeface="微软雅黑" panose="020B0503020204020204" pitchFamily="34" charset="-122"/>
                <a:sym typeface="+mn-ea"/>
              </a:rPr>
              <a:t>偏好数据集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9.2.4 </a:t>
            </a:r>
            <a:r>
              <a:rPr lang="zh-CN" altLang="en-US" sz="2400" b="1" dirty="0">
                <a:solidFill>
                  <a:srgbClr val="0070C0"/>
                </a:solidFill>
                <a:latin typeface="微软雅黑" panose="020B0503020204020204" pitchFamily="34" charset="-122"/>
                <a:ea typeface="微软雅黑" panose="020B0503020204020204" pitchFamily="34" charset="-122"/>
              </a:rPr>
              <a:t>多模态指令微调</a:t>
            </a:r>
          </a:p>
        </p:txBody>
      </p:sp>
      <p:sp>
        <p:nvSpPr>
          <p:cNvPr id="8" name="文本框 7">
            <a:extLst>
              <a:ext uri="{FF2B5EF4-FFF2-40B4-BE49-F238E27FC236}">
                <a16:creationId xmlns:a16="http://schemas.microsoft.com/office/drawing/2014/main" id="{0EA48D9B-D838-5DDB-A510-BEE98C9B66BD}"/>
              </a:ext>
            </a:extLst>
          </p:cNvPr>
          <p:cNvSpPr txBox="1"/>
          <p:nvPr/>
        </p:nvSpPr>
        <p:spPr>
          <a:xfrm>
            <a:off x="457200" y="4073897"/>
            <a:ext cx="3886200" cy="1603003"/>
          </a:xfrm>
          <a:prstGeom prst="rect">
            <a:avLst/>
          </a:prstGeom>
          <a:noFill/>
        </p:spPr>
        <p:txBody>
          <a:bodyPr wrap="square">
            <a:spAutoFit/>
          </a:bodyPr>
          <a:lstStyle/>
          <a:p>
            <a:pPr marL="285750" indent="-285750">
              <a:lnSpc>
                <a:spcPct val="125000"/>
              </a:lnSpc>
              <a:buFont typeface="Wingdings" panose="05000000000000000000" pitchFamily="2" charset="2"/>
              <a:buChar char="q"/>
            </a:pPr>
            <a:r>
              <a:rPr lang="en-US" sz="1600" dirty="0" err="1">
                <a:latin typeface="Times New Roman" panose="02020603050405020304" pitchFamily="18" charset="0"/>
                <a:ea typeface="微软雅黑" panose="020B0503020204020204" pitchFamily="34" charset="-122"/>
                <a:cs typeface="Times New Roman" panose="02020603050405020304" pitchFamily="18" charset="0"/>
              </a:rPr>
              <a:t>图像-文本指令遵循数据（Instruction-Following</a:t>
            </a:r>
            <a:r>
              <a:rPr 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sz="1600" dirty="0" err="1">
                <a:latin typeface="Times New Roman" panose="02020603050405020304" pitchFamily="18" charset="0"/>
                <a:ea typeface="微软雅黑" panose="020B0503020204020204" pitchFamily="34" charset="-122"/>
                <a:cs typeface="Times New Roman" panose="02020603050405020304" pitchFamily="18" charset="0"/>
              </a:rPr>
              <a:t>Data）数据组成如下</a:t>
            </a:r>
            <a:r>
              <a:rPr lang="en-US" sz="1600" dirty="0">
                <a:latin typeface="Times New Roman" panose="02020603050405020304" pitchFamily="18" charset="0"/>
                <a:ea typeface="微软雅黑" panose="020B0503020204020204" pitchFamily="34" charset="-122"/>
                <a:cs typeface="Times New Roman" panose="02020603050405020304" pitchFamily="18" charset="0"/>
              </a:rPr>
              <a:t>：</a:t>
            </a:r>
          </a:p>
          <a:p>
            <a:pPr marL="684000" indent="-342900">
              <a:lnSpc>
                <a:spcPct val="125000"/>
              </a:lnSpc>
              <a:buFont typeface="+mj-lt"/>
              <a:buAutoNum type="arabicParenR"/>
            </a:pPr>
            <a:r>
              <a:rPr lang="en-US" sz="1600" dirty="0" err="1">
                <a:latin typeface="Times New Roman" panose="02020603050405020304" pitchFamily="18" charset="0"/>
                <a:ea typeface="微软雅黑" panose="020B0503020204020204" pitchFamily="34" charset="-122"/>
                <a:cs typeface="Times New Roman" panose="02020603050405020304" pitchFamily="18" charset="0"/>
              </a:rPr>
              <a:t>图像文件</a:t>
            </a:r>
            <a:endParaRPr 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marL="684000" indent="-342900">
              <a:lnSpc>
                <a:spcPct val="125000"/>
              </a:lnSpc>
              <a:buFont typeface="+mj-lt"/>
              <a:buAutoNum type="arabicParenR"/>
            </a:pPr>
            <a:r>
              <a:rPr lang="en-US" sz="1600" dirty="0" err="1">
                <a:latin typeface="Times New Roman" panose="02020603050405020304" pitchFamily="18" charset="0"/>
                <a:ea typeface="微软雅黑" panose="020B0503020204020204" pitchFamily="34" charset="-122"/>
                <a:cs typeface="Times New Roman" panose="02020603050405020304" pitchFamily="18" charset="0"/>
              </a:rPr>
              <a:t>指令文本</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sz="1600" dirty="0" err="1">
                <a:latin typeface="Times New Roman" panose="02020603050405020304" pitchFamily="18" charset="0"/>
                <a:ea typeface="微软雅黑" panose="020B0503020204020204" pitchFamily="34" charset="-122"/>
                <a:cs typeface="Times New Roman" panose="02020603050405020304" pitchFamily="18" charset="0"/>
              </a:rPr>
              <a:t>即描述执行的任务</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marL="684000" indent="-342900">
              <a:lnSpc>
                <a:spcPct val="125000"/>
              </a:lnSpc>
              <a:buFont typeface="+mj-lt"/>
              <a:buAutoNum type="arabicParenR"/>
            </a:pPr>
            <a:r>
              <a:rPr lang="en-US" sz="1600" dirty="0" err="1">
                <a:latin typeface="Times New Roman" panose="02020603050405020304" pitchFamily="18" charset="0"/>
                <a:ea typeface="微软雅黑" panose="020B0503020204020204" pitchFamily="34" charset="-122"/>
                <a:cs typeface="Times New Roman" panose="02020603050405020304" pitchFamily="18" charset="0"/>
              </a:rPr>
              <a:t>指令的执行结果</a:t>
            </a:r>
            <a:endParaRPr 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FE1B7E1B-D780-BDB6-B2DB-CF9F5FE87C5E}"/>
              </a:ext>
            </a:extLst>
          </p:cNvPr>
          <p:cNvPicPr>
            <a:picLocks noChangeAspect="1"/>
          </p:cNvPicPr>
          <p:nvPr/>
        </p:nvPicPr>
        <p:blipFill>
          <a:blip r:embed="rId3"/>
          <a:srcRect l="6423" t="29265" b="19537"/>
          <a:stretch/>
        </p:blipFill>
        <p:spPr>
          <a:xfrm>
            <a:off x="4590585" y="38284"/>
            <a:ext cx="4495800" cy="1295918"/>
          </a:xfrm>
          <a:prstGeom prst="rect">
            <a:avLst/>
          </a:prstGeom>
          <a:effectLst>
            <a:outerShdw blurRad="63500" sx="102000" sy="102000" algn="ctr" rotWithShape="0">
              <a:prstClr val="black">
                <a:alpha val="40000"/>
              </a:prstClr>
            </a:outerShdw>
          </a:effectLst>
        </p:spPr>
      </p:pic>
      <p:sp>
        <p:nvSpPr>
          <p:cNvPr id="12" name="矩形: 圆角 11">
            <a:extLst>
              <a:ext uri="{FF2B5EF4-FFF2-40B4-BE49-F238E27FC236}">
                <a16:creationId xmlns:a16="http://schemas.microsoft.com/office/drawing/2014/main" id="{7C405193-8819-9DE6-6644-68223536DD70}"/>
              </a:ext>
            </a:extLst>
          </p:cNvPr>
          <p:cNvSpPr/>
          <p:nvPr/>
        </p:nvSpPr>
        <p:spPr>
          <a:xfrm>
            <a:off x="1447800" y="952500"/>
            <a:ext cx="21336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文本指令微调</a:t>
            </a:r>
          </a:p>
        </p:txBody>
      </p:sp>
      <p:sp>
        <p:nvSpPr>
          <p:cNvPr id="14" name="矩形: 圆角 13">
            <a:extLst>
              <a:ext uri="{FF2B5EF4-FFF2-40B4-BE49-F238E27FC236}">
                <a16:creationId xmlns:a16="http://schemas.microsoft.com/office/drawing/2014/main" id="{C6B4ADE0-ACB6-AD1F-ADC6-A3650F165C3D}"/>
              </a:ext>
            </a:extLst>
          </p:cNvPr>
          <p:cNvSpPr/>
          <p:nvPr/>
        </p:nvSpPr>
        <p:spPr>
          <a:xfrm>
            <a:off x="1447800" y="1635781"/>
            <a:ext cx="2133600" cy="360000"/>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多模态指令微调</a:t>
            </a:r>
          </a:p>
        </p:txBody>
      </p:sp>
      <p:sp>
        <p:nvSpPr>
          <p:cNvPr id="15" name="箭头: 右 14">
            <a:extLst>
              <a:ext uri="{FF2B5EF4-FFF2-40B4-BE49-F238E27FC236}">
                <a16:creationId xmlns:a16="http://schemas.microsoft.com/office/drawing/2014/main" id="{02D22F7E-E2B6-F2A6-A48A-5F6DDD7EDDC8}"/>
              </a:ext>
            </a:extLst>
          </p:cNvPr>
          <p:cNvSpPr/>
          <p:nvPr/>
        </p:nvSpPr>
        <p:spPr>
          <a:xfrm rot="5400000">
            <a:off x="2394438" y="1332241"/>
            <a:ext cx="240323" cy="2838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3" name="文本框 22">
            <a:extLst>
              <a:ext uri="{FF2B5EF4-FFF2-40B4-BE49-F238E27FC236}">
                <a16:creationId xmlns:a16="http://schemas.microsoft.com/office/drawing/2014/main" id="{23C263E4-C0DC-0059-8ECA-D1754B5FAACD}"/>
              </a:ext>
            </a:extLst>
          </p:cNvPr>
          <p:cNvSpPr txBox="1"/>
          <p:nvPr/>
        </p:nvSpPr>
        <p:spPr>
          <a:xfrm>
            <a:off x="222019" y="3786877"/>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以图文数据为例</a:t>
            </a:r>
          </a:p>
        </p:txBody>
      </p:sp>
      <p:pic>
        <p:nvPicPr>
          <p:cNvPr id="25" name="图片 24">
            <a:extLst>
              <a:ext uri="{FF2B5EF4-FFF2-40B4-BE49-F238E27FC236}">
                <a16:creationId xmlns:a16="http://schemas.microsoft.com/office/drawing/2014/main" id="{EC9768DC-CB4F-88A1-EABA-6A1D29181161}"/>
              </a:ext>
            </a:extLst>
          </p:cNvPr>
          <p:cNvPicPr>
            <a:picLocks noChangeAspect="1"/>
          </p:cNvPicPr>
          <p:nvPr/>
        </p:nvPicPr>
        <p:blipFill>
          <a:blip r:embed="rId4"/>
          <a:stretch>
            <a:fillRect/>
          </a:stretch>
        </p:blipFill>
        <p:spPr>
          <a:xfrm>
            <a:off x="4590585" y="1391219"/>
            <a:ext cx="4495800" cy="4283774"/>
          </a:xfrm>
          <a:prstGeom prst="rect">
            <a:avLst/>
          </a:prstGeom>
          <a:effectLst>
            <a:outerShdw blurRad="63500" sx="102000" sy="102000" algn="ctr" rotWithShape="0">
              <a:prstClr val="black">
                <a:alpha val="40000"/>
              </a:prstClr>
            </a:outerShdw>
          </a:effectLst>
        </p:spPr>
      </p:pic>
      <p:sp>
        <p:nvSpPr>
          <p:cNvPr id="13" name="箭头: 右 12">
            <a:extLst>
              <a:ext uri="{FF2B5EF4-FFF2-40B4-BE49-F238E27FC236}">
                <a16:creationId xmlns:a16="http://schemas.microsoft.com/office/drawing/2014/main" id="{914C3794-362D-E16D-B1F6-DBE9168BE7EF}"/>
              </a:ext>
            </a:extLst>
          </p:cNvPr>
          <p:cNvSpPr/>
          <p:nvPr/>
        </p:nvSpPr>
        <p:spPr>
          <a:xfrm>
            <a:off x="3657600" y="995406"/>
            <a:ext cx="685800" cy="2838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箭头: 右 26">
            <a:extLst>
              <a:ext uri="{FF2B5EF4-FFF2-40B4-BE49-F238E27FC236}">
                <a16:creationId xmlns:a16="http://schemas.microsoft.com/office/drawing/2014/main" id="{13B7F2E6-07FE-133E-2E11-2FFE52C87499}"/>
              </a:ext>
            </a:extLst>
          </p:cNvPr>
          <p:cNvSpPr/>
          <p:nvPr/>
        </p:nvSpPr>
        <p:spPr>
          <a:xfrm>
            <a:off x="2209800" y="3792899"/>
            <a:ext cx="2133600" cy="2838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50FAE045-E36E-D038-020F-879F03D1F2B7}"/>
              </a:ext>
            </a:extLst>
          </p:cNvPr>
          <p:cNvSpPr/>
          <p:nvPr/>
        </p:nvSpPr>
        <p:spPr>
          <a:xfrm>
            <a:off x="7309189" y="1455574"/>
            <a:ext cx="1747748" cy="1103295"/>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402FDD34-6EF5-7066-6B23-D89F17F074BB}"/>
              </a:ext>
            </a:extLst>
          </p:cNvPr>
          <p:cNvSpPr txBox="1"/>
          <p:nvPr/>
        </p:nvSpPr>
        <p:spPr>
          <a:xfrm>
            <a:off x="8106648" y="2527309"/>
            <a:ext cx="1037352" cy="338554"/>
          </a:xfrm>
          <a:prstGeom prst="rect">
            <a:avLst/>
          </a:prstGeom>
          <a:noFill/>
        </p:spPr>
        <p:txBody>
          <a:bodyPr wrap="square">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图像数据</a:t>
            </a:r>
            <a:endParaRPr lang="en-US" sz="1600" b="1" dirty="0">
              <a:solidFill>
                <a:srgbClr val="0000FF"/>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DECF75A0-A61E-69B3-6C21-6E51FDD1CF04}"/>
              </a:ext>
            </a:extLst>
          </p:cNvPr>
          <p:cNvSpPr/>
          <p:nvPr/>
        </p:nvSpPr>
        <p:spPr>
          <a:xfrm>
            <a:off x="4590585" y="3223331"/>
            <a:ext cx="1747748" cy="16756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文本框 32">
            <a:extLst>
              <a:ext uri="{FF2B5EF4-FFF2-40B4-BE49-F238E27FC236}">
                <a16:creationId xmlns:a16="http://schemas.microsoft.com/office/drawing/2014/main" id="{605F1BD7-1984-785B-43EA-095AF799E0A9}"/>
              </a:ext>
            </a:extLst>
          </p:cNvPr>
          <p:cNvSpPr txBox="1"/>
          <p:nvPr/>
        </p:nvSpPr>
        <p:spPr>
          <a:xfrm>
            <a:off x="6271837" y="3136034"/>
            <a:ext cx="1037352" cy="338554"/>
          </a:xfrm>
          <a:prstGeom prst="rect">
            <a:avLst/>
          </a:prstGeom>
          <a:noFill/>
        </p:spPr>
        <p:txBody>
          <a:bodyPr wrap="square">
            <a:spAutoFit/>
          </a:bodyPr>
          <a:lstStyle/>
          <a:p>
            <a:pPr algn="ctr"/>
            <a:r>
              <a:rPr lang="zh-CN" altLang="en-US" sz="1600" b="1" dirty="0">
                <a:solidFill>
                  <a:srgbClr val="FFC000"/>
                </a:solidFill>
                <a:latin typeface="微软雅黑" panose="020B0503020204020204" pitchFamily="34" charset="-122"/>
                <a:ea typeface="微软雅黑" panose="020B0503020204020204" pitchFamily="34" charset="-122"/>
              </a:rPr>
              <a:t>指令数据</a:t>
            </a:r>
            <a:endParaRPr lang="en-US" sz="1600" b="1" dirty="0">
              <a:solidFill>
                <a:srgbClr val="FFC000"/>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39A0BBB7-E1BA-96BC-DDCB-7A7A2CFAB1EA}"/>
              </a:ext>
            </a:extLst>
          </p:cNvPr>
          <p:cNvSpPr/>
          <p:nvPr/>
        </p:nvSpPr>
        <p:spPr>
          <a:xfrm>
            <a:off x="4592260" y="3667125"/>
            <a:ext cx="2970125" cy="1675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文本框 34">
            <a:extLst>
              <a:ext uri="{FF2B5EF4-FFF2-40B4-BE49-F238E27FC236}">
                <a16:creationId xmlns:a16="http://schemas.microsoft.com/office/drawing/2014/main" id="{0CA32D38-77D4-3ECF-1CE2-B930F8BB9948}"/>
              </a:ext>
            </a:extLst>
          </p:cNvPr>
          <p:cNvSpPr txBox="1"/>
          <p:nvPr/>
        </p:nvSpPr>
        <p:spPr>
          <a:xfrm>
            <a:off x="7536985" y="3581632"/>
            <a:ext cx="1037352" cy="338554"/>
          </a:xfrm>
          <a:prstGeom prst="rect">
            <a:avLst/>
          </a:prstGeom>
          <a:noFill/>
        </p:spPr>
        <p:txBody>
          <a:bodyPr wrap="square">
            <a:spAutoFit/>
          </a:bodyPr>
          <a:lstStyle/>
          <a:p>
            <a:pPr algn="ctr"/>
            <a:r>
              <a:rPr lang="zh-CN" altLang="en-US" sz="1600" b="1" dirty="0">
                <a:solidFill>
                  <a:srgbClr val="FF0000"/>
                </a:solidFill>
                <a:latin typeface="微软雅黑" panose="020B0503020204020204" pitchFamily="34" charset="-122"/>
                <a:ea typeface="微软雅黑" panose="020B0503020204020204" pitchFamily="34" charset="-122"/>
              </a:rPr>
              <a:t>执行结果</a:t>
            </a:r>
            <a:endParaRPr lang="en-US" sz="1600" b="1" dirty="0">
              <a:solidFill>
                <a:srgbClr val="FF0000"/>
              </a:solidFill>
              <a:latin typeface="微软雅黑" panose="020B0503020204020204" pitchFamily="34" charset="-122"/>
              <a:ea typeface="微软雅黑" panose="020B0503020204020204" pitchFamily="34" charset="-122"/>
            </a:endParaRPr>
          </a:p>
        </p:txBody>
      </p:sp>
      <p:pic>
        <p:nvPicPr>
          <p:cNvPr id="37" name="图片 36">
            <a:extLst>
              <a:ext uri="{FF2B5EF4-FFF2-40B4-BE49-F238E27FC236}">
                <a16:creationId xmlns:a16="http://schemas.microsoft.com/office/drawing/2014/main" id="{C0412792-AAB0-D904-4C85-8FE8EB52972D}"/>
              </a:ext>
            </a:extLst>
          </p:cNvPr>
          <p:cNvPicPr>
            <a:picLocks noChangeAspect="1"/>
          </p:cNvPicPr>
          <p:nvPr/>
        </p:nvPicPr>
        <p:blipFill>
          <a:blip r:embed="rId5"/>
          <a:stretch>
            <a:fillRect/>
          </a:stretch>
        </p:blipFill>
        <p:spPr>
          <a:xfrm>
            <a:off x="56320" y="2122675"/>
            <a:ext cx="4438321" cy="1507593"/>
          </a:xfrm>
          <a:prstGeom prst="rect">
            <a:avLst/>
          </a:prstGeom>
          <a:effectLst>
            <a:outerShdw blurRad="63500" sx="102000" sy="102000" algn="ctr" rotWithShape="0">
              <a:prstClr val="black">
                <a:alpha val="40000"/>
              </a:prstClr>
            </a:outerShdw>
          </a:effectLst>
        </p:spPr>
      </p:pic>
      <p:grpSp>
        <p:nvGrpSpPr>
          <p:cNvPr id="26" name="组合 25">
            <a:extLst>
              <a:ext uri="{FF2B5EF4-FFF2-40B4-BE49-F238E27FC236}">
                <a16:creationId xmlns:a16="http://schemas.microsoft.com/office/drawing/2014/main" id="{832164BD-F712-4316-11B7-4DE2693C5429}"/>
              </a:ext>
            </a:extLst>
          </p:cNvPr>
          <p:cNvGrpSpPr>
            <a:grpSpLocks noChangeAspect="1"/>
          </p:cNvGrpSpPr>
          <p:nvPr/>
        </p:nvGrpSpPr>
        <p:grpSpPr>
          <a:xfrm>
            <a:off x="429537" y="1659637"/>
            <a:ext cx="970291" cy="311839"/>
            <a:chOff x="-846" y="3791637"/>
            <a:chExt cx="1645496" cy="528843"/>
          </a:xfrm>
        </p:grpSpPr>
        <p:pic>
          <p:nvPicPr>
            <p:cNvPr id="18" name="图片 17">
              <a:extLst>
                <a:ext uri="{FF2B5EF4-FFF2-40B4-BE49-F238E27FC236}">
                  <a16:creationId xmlns:a16="http://schemas.microsoft.com/office/drawing/2014/main" id="{6006FAE3-3797-6C03-F387-21D461107700}"/>
                </a:ext>
              </a:extLst>
            </p:cNvPr>
            <p:cNvPicPr>
              <a:picLocks noChangeAspect="1"/>
            </p:cNvPicPr>
            <p:nvPr/>
          </p:nvPicPr>
          <p:blipFill>
            <a:blip r:embed="rId6"/>
            <a:srcRect b="72093"/>
            <a:stretch/>
          </p:blipFill>
          <p:spPr>
            <a:xfrm>
              <a:off x="576786" y="3791637"/>
              <a:ext cx="528795" cy="454450"/>
            </a:xfrm>
            <a:prstGeom prst="rect">
              <a:avLst/>
            </a:prstGeom>
          </p:spPr>
        </p:pic>
        <p:pic>
          <p:nvPicPr>
            <p:cNvPr id="21" name="图片 20">
              <a:extLst>
                <a:ext uri="{FF2B5EF4-FFF2-40B4-BE49-F238E27FC236}">
                  <a16:creationId xmlns:a16="http://schemas.microsoft.com/office/drawing/2014/main" id="{D3B493D1-C953-84F1-D5F3-6519CC5BF177}"/>
                </a:ext>
              </a:extLst>
            </p:cNvPr>
            <p:cNvPicPr>
              <a:picLocks noChangeAspect="1"/>
            </p:cNvPicPr>
            <p:nvPr/>
          </p:nvPicPr>
          <p:blipFill>
            <a:blip r:embed="rId6"/>
            <a:srcRect l="-3615" t="36046" r="3615" b="36046"/>
            <a:stretch/>
          </p:blipFill>
          <p:spPr>
            <a:xfrm>
              <a:off x="-846" y="3822677"/>
              <a:ext cx="579239" cy="497803"/>
            </a:xfrm>
            <a:prstGeom prst="rect">
              <a:avLst/>
            </a:prstGeom>
          </p:spPr>
        </p:pic>
        <p:pic>
          <p:nvPicPr>
            <p:cNvPr id="22" name="图片 21">
              <a:extLst>
                <a:ext uri="{FF2B5EF4-FFF2-40B4-BE49-F238E27FC236}">
                  <a16:creationId xmlns:a16="http://schemas.microsoft.com/office/drawing/2014/main" id="{A6EEB43A-1ABF-E0A1-B6AF-E76974250FAB}"/>
                </a:ext>
              </a:extLst>
            </p:cNvPr>
            <p:cNvPicPr>
              <a:picLocks noChangeAspect="1"/>
            </p:cNvPicPr>
            <p:nvPr/>
          </p:nvPicPr>
          <p:blipFill>
            <a:blip r:embed="rId6"/>
            <a:srcRect t="70970" b="1122"/>
            <a:stretch/>
          </p:blipFill>
          <p:spPr>
            <a:xfrm>
              <a:off x="1103972" y="3835043"/>
              <a:ext cx="540678" cy="464663"/>
            </a:xfrm>
            <a:prstGeom prst="rect">
              <a:avLst/>
            </a:prstGeom>
          </p:spPr>
        </p:pic>
      </p:grpSp>
    </p:spTree>
    <p:extLst>
      <p:ext uri="{BB962C8B-B14F-4D97-AF65-F5344CB8AC3E}">
        <p14:creationId xmlns:p14="http://schemas.microsoft.com/office/powerpoint/2010/main" val="597885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A482E-8217-1858-6F6D-9766BCDE54C4}"/>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D3CB0314-784D-E335-DD61-5375EA109F8B}"/>
              </a:ext>
            </a:extLst>
          </p:cNvPr>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9.2.4 </a:t>
            </a:r>
            <a:r>
              <a:rPr lang="zh-CN" altLang="en-US" sz="2400" b="1" dirty="0">
                <a:solidFill>
                  <a:srgbClr val="0070C0"/>
                </a:solidFill>
                <a:latin typeface="微软雅黑" panose="020B0503020204020204" pitchFamily="34" charset="-122"/>
                <a:ea typeface="微软雅黑" panose="020B0503020204020204" pitchFamily="34" charset="-122"/>
              </a:rPr>
              <a:t>多模态指令微调</a:t>
            </a:r>
          </a:p>
        </p:txBody>
      </p:sp>
      <p:pic>
        <p:nvPicPr>
          <p:cNvPr id="2" name="Picture 1">
            <a:extLst>
              <a:ext uri="{FF2B5EF4-FFF2-40B4-BE49-F238E27FC236}">
                <a16:creationId xmlns:a16="http://schemas.microsoft.com/office/drawing/2014/main" id="{D40B5B0B-9145-8F7C-CEBA-5F561AF1BE15}"/>
              </a:ext>
            </a:extLst>
          </p:cNvPr>
          <p:cNvPicPr>
            <a:picLocks noChangeAspect="1"/>
          </p:cNvPicPr>
          <p:nvPr/>
        </p:nvPicPr>
        <p:blipFill>
          <a:blip r:embed="rId3"/>
          <a:stretch>
            <a:fillRect/>
          </a:stretch>
        </p:blipFill>
        <p:spPr>
          <a:xfrm>
            <a:off x="108472" y="959795"/>
            <a:ext cx="5002310" cy="4259779"/>
          </a:xfrm>
          <a:prstGeom prst="rect">
            <a:avLst/>
          </a:prstGeom>
        </p:spPr>
      </p:pic>
      <p:pic>
        <p:nvPicPr>
          <p:cNvPr id="3" name="Picture 2">
            <a:extLst>
              <a:ext uri="{FF2B5EF4-FFF2-40B4-BE49-F238E27FC236}">
                <a16:creationId xmlns:a16="http://schemas.microsoft.com/office/drawing/2014/main" id="{8CA0C23C-B477-FB91-59F2-6979B3AEA33E}"/>
              </a:ext>
            </a:extLst>
          </p:cNvPr>
          <p:cNvPicPr>
            <a:picLocks noChangeAspect="1"/>
          </p:cNvPicPr>
          <p:nvPr/>
        </p:nvPicPr>
        <p:blipFill>
          <a:blip r:embed="rId4"/>
          <a:stretch>
            <a:fillRect/>
          </a:stretch>
        </p:blipFill>
        <p:spPr>
          <a:xfrm>
            <a:off x="3962400" y="495426"/>
            <a:ext cx="5073128" cy="2743074"/>
          </a:xfrm>
          <a:prstGeom prst="rect">
            <a:avLst/>
          </a:prstGeom>
        </p:spPr>
      </p:pic>
      <p:sp>
        <p:nvSpPr>
          <p:cNvPr id="5" name="TextBox 4">
            <a:extLst>
              <a:ext uri="{FF2B5EF4-FFF2-40B4-BE49-F238E27FC236}">
                <a16:creationId xmlns:a16="http://schemas.microsoft.com/office/drawing/2014/main" id="{44C6F810-BE47-A753-2437-196DD8FD478C}"/>
              </a:ext>
            </a:extLst>
          </p:cNvPr>
          <p:cNvSpPr txBox="1"/>
          <p:nvPr/>
        </p:nvSpPr>
        <p:spPr>
          <a:xfrm>
            <a:off x="82532" y="5302308"/>
            <a:ext cx="7467600" cy="523220"/>
          </a:xfrm>
          <a:prstGeom prst="rect">
            <a:avLst/>
          </a:prstGeom>
          <a:noFill/>
        </p:spPr>
        <p:txBody>
          <a:bodyPr wrap="square">
            <a:spAutoFit/>
          </a:bodyPr>
          <a:lstStyle/>
          <a:p>
            <a:r>
              <a:rPr lang="en-US" sz="1400" dirty="0">
                <a:hlinkClick r:id="rId5"/>
              </a:rPr>
              <a:t>https://github.com/hiyouga/LLaMA-Factory/blob/main/data/mllm_video_demo.json</a:t>
            </a:r>
            <a:endParaRPr lang="en-US" sz="1400" dirty="0"/>
          </a:p>
          <a:p>
            <a:endParaRPr lang="en-US" sz="1400" dirty="0"/>
          </a:p>
        </p:txBody>
      </p:sp>
    </p:spTree>
    <p:extLst>
      <p:ext uri="{BB962C8B-B14F-4D97-AF65-F5344CB8AC3E}">
        <p14:creationId xmlns:p14="http://schemas.microsoft.com/office/powerpoint/2010/main" val="1599902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30FAD-F8D0-2F75-90E8-B59AF823B2F2}"/>
            </a:ext>
          </a:extLst>
        </p:cNvPr>
        <p:cNvGrpSpPr/>
        <p:nvPr/>
      </p:nvGrpSpPr>
      <p:grpSpPr>
        <a:xfrm>
          <a:off x="0" y="0"/>
          <a:ext cx="0" cy="0"/>
          <a:chOff x="0" y="0"/>
          <a:chExt cx="0" cy="0"/>
        </a:xfrm>
      </p:grpSpPr>
      <p:pic>
        <p:nvPicPr>
          <p:cNvPr id="2" name="Picture 4">
            <a:extLst>
              <a:ext uri="{FF2B5EF4-FFF2-40B4-BE49-F238E27FC236}">
                <a16:creationId xmlns:a16="http://schemas.microsoft.com/office/drawing/2014/main" id="{CD9021FD-45BF-E9D7-7743-756D6CA3D8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2" t="54097" r="35327" b="1429"/>
          <a:stretch/>
        </p:blipFill>
        <p:spPr bwMode="auto">
          <a:xfrm>
            <a:off x="228600" y="3452197"/>
            <a:ext cx="3429000" cy="2028458"/>
          </a:xfrm>
          <a:prstGeom prst="rect">
            <a:avLst/>
          </a:prstGeom>
          <a:noFill/>
          <a:extLst>
            <a:ext uri="{909E8E84-426E-40DD-AFC4-6F175D3DCCD1}">
              <a14:hiddenFill xmlns:a14="http://schemas.microsoft.com/office/drawing/2010/main">
                <a:solidFill>
                  <a:srgbClr val="FFFFFF"/>
                </a:solidFill>
              </a14:hiddenFill>
            </a:ext>
          </a:extLst>
        </p:spPr>
      </p:pic>
      <p:sp>
        <p:nvSpPr>
          <p:cNvPr id="17" name="object 3">
            <a:extLst>
              <a:ext uri="{FF2B5EF4-FFF2-40B4-BE49-F238E27FC236}">
                <a16:creationId xmlns:a16="http://schemas.microsoft.com/office/drawing/2014/main" id="{7E1A8765-5105-5CB0-30D7-9053498EC01E}"/>
              </a:ext>
            </a:extLst>
          </p:cNvPr>
          <p:cNvSpPr txBox="1">
            <a:spLocks noGrp="1"/>
          </p:cNvSpPr>
          <p:nvPr>
            <p:ph type="title"/>
          </p:nvPr>
        </p:nvSpPr>
        <p:spPr>
          <a:xfrm>
            <a:off x="304800" y="495426"/>
            <a:ext cx="3276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9.2.4 </a:t>
            </a:r>
            <a:r>
              <a:rPr lang="zh-CN" altLang="en-US" sz="2400" b="1" dirty="0">
                <a:solidFill>
                  <a:srgbClr val="0070C0"/>
                </a:solidFill>
                <a:latin typeface="微软雅黑" panose="020B0503020204020204" pitchFamily="34" charset="-122"/>
                <a:ea typeface="微软雅黑" panose="020B0503020204020204" pitchFamily="34" charset="-122"/>
              </a:rPr>
              <a:t>多模态指令微调</a:t>
            </a:r>
          </a:p>
        </p:txBody>
      </p:sp>
      <p:sp>
        <p:nvSpPr>
          <p:cNvPr id="3" name="文本框 2">
            <a:extLst>
              <a:ext uri="{FF2B5EF4-FFF2-40B4-BE49-F238E27FC236}">
                <a16:creationId xmlns:a16="http://schemas.microsoft.com/office/drawing/2014/main" id="{D53A102E-2221-8DE2-2FFF-7704CE285B52}"/>
              </a:ext>
            </a:extLst>
          </p:cNvPr>
          <p:cNvSpPr txBox="1"/>
          <p:nvPr/>
        </p:nvSpPr>
        <p:spPr>
          <a:xfrm>
            <a:off x="0" y="5438001"/>
            <a:ext cx="4572000" cy="276999"/>
          </a:xfrm>
          <a:prstGeom prst="rect">
            <a:avLst/>
          </a:prstGeom>
          <a:noFill/>
        </p:spPr>
        <p:txBody>
          <a:bodyPr wrap="square">
            <a:spAutoFit/>
          </a:bodyPr>
          <a:lstStyle/>
          <a:p>
            <a:r>
              <a:rPr lang="en-US" altLang="zh-CN" sz="1200" dirty="0"/>
              <a:t>Source: </a:t>
            </a:r>
            <a:r>
              <a:rPr lang="en-US" sz="1200" dirty="0"/>
              <a:t>https://17aitech.com/?p=32899</a:t>
            </a:r>
          </a:p>
        </p:txBody>
      </p:sp>
      <p:sp>
        <p:nvSpPr>
          <p:cNvPr id="7" name="文本框 6">
            <a:extLst>
              <a:ext uri="{FF2B5EF4-FFF2-40B4-BE49-F238E27FC236}">
                <a16:creationId xmlns:a16="http://schemas.microsoft.com/office/drawing/2014/main" id="{004AC77B-4D4D-D0DC-870A-199995253398}"/>
              </a:ext>
            </a:extLst>
          </p:cNvPr>
          <p:cNvSpPr txBox="1"/>
          <p:nvPr/>
        </p:nvSpPr>
        <p:spPr>
          <a:xfrm>
            <a:off x="5690142" y="1028700"/>
            <a:ext cx="3265200" cy="4093428"/>
          </a:xfrm>
          <a:prstGeom prst="rect">
            <a:avLst/>
          </a:prstGeom>
          <a:noFill/>
        </p:spPr>
        <p:txBody>
          <a:bodyPr wrap="square">
            <a:spAutoFit/>
          </a:bodyPr>
          <a:lstStyle/>
          <a:p>
            <a:pPr marL="285750" indent="-285750" algn="l" fontAlgn="base">
              <a:buFont typeface="Wingdings" panose="05000000000000000000" pitchFamily="2" charset="2"/>
              <a:buChar char="q"/>
            </a:pPr>
            <a:r>
              <a:rPr lang="zh-CN" altLang="en-US" b="1" i="0" dirty="0">
                <a:effectLst/>
                <a:latin typeface="微软雅黑" panose="020B0503020204020204" pitchFamily="34" charset="-122"/>
                <a:ea typeface="微软雅黑" panose="020B0503020204020204" pitchFamily="34" charset="-122"/>
              </a:rPr>
              <a:t>模态编码器</a:t>
            </a:r>
            <a:r>
              <a:rPr lang="en-US" altLang="zh-CN" b="1" i="0" dirty="0">
                <a:effectLst/>
                <a:latin typeface="微软雅黑" panose="020B0503020204020204" pitchFamily="34" charset="-122"/>
                <a:ea typeface="微软雅黑" panose="020B0503020204020204" pitchFamily="34" charset="-122"/>
              </a:rPr>
              <a:t>(</a:t>
            </a:r>
            <a:r>
              <a:rPr lang="zh-CN" altLang="en-US" b="1" i="0" dirty="0">
                <a:effectLst/>
                <a:latin typeface="微软雅黑" panose="020B0503020204020204" pitchFamily="34" charset="-122"/>
                <a:ea typeface="微软雅黑" panose="020B0503020204020204" pitchFamily="34" charset="-122"/>
              </a:rPr>
              <a:t>图</a:t>
            </a:r>
            <a:r>
              <a:rPr lang="zh-CN" altLang="en-US" b="1" i="0" dirty="0">
                <a:solidFill>
                  <a:srgbClr val="FF0000"/>
                </a:solidFill>
                <a:effectLst/>
                <a:latin typeface="微软雅黑" panose="020B0503020204020204" pitchFamily="34" charset="-122"/>
                <a:ea typeface="微软雅黑" panose="020B0503020204020204" pitchFamily="34" charset="-122"/>
              </a:rPr>
              <a:t>①</a:t>
            </a:r>
            <a:r>
              <a:rPr lang="en-US" altLang="zh-CN" b="1" i="0" dirty="0">
                <a:effectLst/>
                <a:latin typeface="微软雅黑" panose="020B0503020204020204" pitchFamily="34" charset="-122"/>
                <a:ea typeface="微软雅黑" panose="020B0503020204020204" pitchFamily="34" charset="-122"/>
              </a:rPr>
              <a:t>)</a:t>
            </a:r>
          </a:p>
          <a:p>
            <a:pPr algn="l" fontAlgn="base"/>
            <a:endParaRPr lang="en-US" altLang="zh-CN" b="1" i="0" dirty="0">
              <a:effectLst/>
              <a:latin typeface="微软雅黑" panose="020B0503020204020204" pitchFamily="34" charset="-122"/>
              <a:ea typeface="微软雅黑" panose="020B0503020204020204" pitchFamily="34" charset="-122"/>
            </a:endParaRPr>
          </a:p>
          <a:p>
            <a:pPr marL="285750" indent="-285750" algn="just" fontAlgn="base">
              <a:buFont typeface="Courier New" panose="02070309020205020404" pitchFamily="49" charset="0"/>
              <a:buChar char="o"/>
            </a:pPr>
            <a:r>
              <a:rPr lang="zh-CN" altLang="en-US" sz="1600" b="1" i="0" dirty="0">
                <a:effectLst/>
                <a:latin typeface="微软雅黑" panose="020B0503020204020204" pitchFamily="34" charset="-122"/>
                <a:ea typeface="微软雅黑" panose="020B0503020204020204" pitchFamily="34" charset="-122"/>
              </a:rPr>
              <a:t>作用</a:t>
            </a:r>
            <a:r>
              <a:rPr lang="zh-CN" altLang="en-US" sz="1600" b="0" i="0" dirty="0">
                <a:effectLst/>
                <a:latin typeface="微软雅黑" panose="020B0503020204020204" pitchFamily="34" charset="-122"/>
                <a:ea typeface="微软雅黑" panose="020B0503020204020204" pitchFamily="34" charset="-122"/>
              </a:rPr>
              <a:t>：是对</a:t>
            </a:r>
            <a:r>
              <a:rPr lang="zh-CN" altLang="en-US" sz="1600" dirty="0">
                <a:latin typeface="微软雅黑" panose="020B0503020204020204" pitchFamily="34" charset="-122"/>
                <a:ea typeface="微软雅黑" panose="020B0503020204020204" pitchFamily="34" charset="-122"/>
              </a:rPr>
              <a:t>多种</a:t>
            </a:r>
            <a:r>
              <a:rPr lang="zh-CN" altLang="en-US" sz="1600" b="0" i="0" dirty="0">
                <a:effectLst/>
                <a:latin typeface="微软雅黑" panose="020B0503020204020204" pitchFamily="34" charset="-122"/>
                <a:ea typeface="微软雅黑" panose="020B0503020204020204" pitchFamily="34" charset="-122"/>
              </a:rPr>
              <a:t>模态</a:t>
            </a:r>
            <a:r>
              <a:rPr lang="en-US" altLang="zh-CN" sz="1600" b="0" i="0" dirty="0">
                <a:effectLst/>
                <a:latin typeface="微软雅黑" panose="020B0503020204020204" pitchFamily="34" charset="-122"/>
                <a:ea typeface="微软雅黑" panose="020B0503020204020204" pitchFamily="34" charset="-122"/>
              </a:rPr>
              <a:t>(</a:t>
            </a:r>
            <a:r>
              <a:rPr lang="zh-CN" altLang="en-US" sz="1600" b="0" i="0" dirty="0">
                <a:effectLst/>
                <a:latin typeface="微软雅黑" panose="020B0503020204020204" pitchFamily="34" charset="-122"/>
                <a:ea typeface="微软雅黑" panose="020B0503020204020204" pitchFamily="34" charset="-122"/>
              </a:rPr>
              <a:t>图片、音频、视频</a:t>
            </a:r>
            <a:r>
              <a:rPr lang="en-US" altLang="zh-CN" sz="1600" b="0" i="0" dirty="0">
                <a:effectLst/>
                <a:latin typeface="微软雅黑" panose="020B0503020204020204" pitchFamily="34" charset="-122"/>
                <a:ea typeface="微软雅黑" panose="020B0503020204020204" pitchFamily="34" charset="-122"/>
              </a:rPr>
              <a:t>)</a:t>
            </a:r>
            <a:r>
              <a:rPr lang="zh-CN" altLang="en-US" sz="1600" b="0" i="0" dirty="0">
                <a:effectLst/>
                <a:latin typeface="微软雅黑" panose="020B0503020204020204" pitchFamily="34" charset="-122"/>
                <a:ea typeface="微软雅黑" panose="020B0503020204020204" pitchFamily="34" charset="-122"/>
              </a:rPr>
              <a:t>的数据进行特征提取和编码，将</a:t>
            </a:r>
            <a:r>
              <a:rPr lang="zh-CN" altLang="en-US" sz="1600" b="1" i="0" dirty="0">
                <a:solidFill>
                  <a:srgbClr val="0000FF"/>
                </a:solidFill>
                <a:effectLst/>
                <a:latin typeface="微软雅黑" panose="020B0503020204020204" pitchFamily="34" charset="-122"/>
                <a:ea typeface="微软雅黑" panose="020B0503020204020204" pitchFamily="34" charset="-122"/>
              </a:rPr>
              <a:t>原始输入</a:t>
            </a:r>
            <a:r>
              <a:rPr lang="zh-CN" altLang="en-US" sz="1600" b="0" i="0" dirty="0">
                <a:effectLst/>
                <a:latin typeface="微软雅黑" panose="020B0503020204020204" pitchFamily="34" charset="-122"/>
                <a:ea typeface="微软雅黑" panose="020B0503020204020204" pitchFamily="34" charset="-122"/>
              </a:rPr>
              <a:t>转换为</a:t>
            </a:r>
            <a:r>
              <a:rPr lang="zh-CN" altLang="en-US" sz="1600" b="1" i="0" dirty="0">
                <a:solidFill>
                  <a:srgbClr val="0000FF"/>
                </a:solidFill>
                <a:effectLst/>
                <a:latin typeface="微软雅黑" panose="020B0503020204020204" pitchFamily="34" charset="-122"/>
                <a:ea typeface="微软雅黑" panose="020B0503020204020204" pitchFamily="34" charset="-122"/>
              </a:rPr>
              <a:t>高维特征表示</a:t>
            </a:r>
            <a:endParaRPr lang="en-US" altLang="zh-CN" sz="1600" b="1" i="0" dirty="0">
              <a:solidFill>
                <a:srgbClr val="0000FF"/>
              </a:solidFill>
              <a:effectLst/>
              <a:latin typeface="微软雅黑" panose="020B0503020204020204" pitchFamily="34" charset="-122"/>
              <a:ea typeface="微软雅黑" panose="020B0503020204020204" pitchFamily="34" charset="-122"/>
            </a:endParaRPr>
          </a:p>
          <a:p>
            <a:pPr marL="285750" indent="-285750" algn="just" fontAlgn="base">
              <a:buFont typeface="Courier New" panose="02070309020205020404" pitchFamily="49" charset="0"/>
              <a:buChar char="o"/>
            </a:pPr>
            <a:endParaRPr lang="zh-CN" altLang="en-US" sz="1600" b="0" i="0" dirty="0">
              <a:effectLst/>
              <a:latin typeface="微软雅黑" panose="020B0503020204020204" pitchFamily="34" charset="-122"/>
              <a:ea typeface="微软雅黑" panose="020B0503020204020204" pitchFamily="34" charset="-122"/>
            </a:endParaRPr>
          </a:p>
          <a:p>
            <a:pPr marL="285750" indent="-285750" algn="l" fontAlgn="base">
              <a:buFont typeface="Courier New" panose="02070309020205020404" pitchFamily="49" charset="0"/>
              <a:buChar char="o"/>
            </a:pPr>
            <a:r>
              <a:rPr lang="zh-CN" altLang="en-US" sz="1600" b="1" i="0" dirty="0">
                <a:effectLst/>
                <a:latin typeface="微软雅黑" panose="020B0503020204020204" pitchFamily="34" charset="-122"/>
                <a:ea typeface="微软雅黑" panose="020B0503020204020204" pitchFamily="34" charset="-122"/>
              </a:rPr>
              <a:t>说明</a:t>
            </a:r>
            <a:r>
              <a:rPr lang="zh-CN" altLang="en-US" sz="1600" b="0" i="0" dirty="0">
                <a:effectLst/>
                <a:latin typeface="微软雅黑" panose="020B0503020204020204" pitchFamily="34" charset="-122"/>
                <a:ea typeface="微软雅黑" panose="020B0503020204020204" pitchFamily="34" charset="-122"/>
              </a:rPr>
              <a:t>：</a:t>
            </a:r>
            <a:endParaRPr lang="en-US" altLang="zh-CN" sz="1600" b="0" i="0" dirty="0">
              <a:effectLst/>
              <a:latin typeface="微软雅黑" panose="020B0503020204020204" pitchFamily="34" charset="-122"/>
              <a:ea typeface="微软雅黑" panose="020B0503020204020204" pitchFamily="34" charset="-122"/>
            </a:endParaRPr>
          </a:p>
          <a:p>
            <a:pPr marL="342900" indent="-342900" algn="l" fontAlgn="base">
              <a:buFont typeface="+mj-lt"/>
              <a:buAutoNum type="arabicParenR"/>
            </a:pPr>
            <a:r>
              <a:rPr lang="zh-CN" altLang="en-US" sz="1600" b="0" i="0" dirty="0">
                <a:effectLst/>
                <a:latin typeface="微软雅黑" panose="020B0503020204020204" pitchFamily="34" charset="-122"/>
                <a:ea typeface="微软雅黑" panose="020B0503020204020204" pitchFamily="34" charset="-122"/>
              </a:rPr>
              <a:t>特征提取：</a:t>
            </a:r>
            <a:r>
              <a:rPr lang="zh-CN" altLang="en-US" sz="1600" b="1" i="0" dirty="0">
                <a:solidFill>
                  <a:srgbClr val="0000FF"/>
                </a:solidFill>
                <a:effectLst/>
                <a:latin typeface="微软雅黑" panose="020B0503020204020204" pitchFamily="34" charset="-122"/>
                <a:ea typeface="微软雅黑" panose="020B0503020204020204" pitchFamily="34" charset="-122"/>
              </a:rPr>
              <a:t>不同模态数据使用不同网络架构</a:t>
            </a:r>
            <a:r>
              <a:rPr lang="zh-CN" altLang="en-US" sz="1600" b="0" i="0" dirty="0">
                <a:effectLst/>
                <a:latin typeface="微软雅黑" panose="020B0503020204020204" pitchFamily="34" charset="-122"/>
                <a:ea typeface="微软雅黑" panose="020B0503020204020204" pitchFamily="34" charset="-122"/>
              </a:rPr>
              <a:t>进行特征提取。</a:t>
            </a:r>
            <a:endParaRPr lang="en-US" altLang="zh-CN" sz="1600" b="0" i="0" dirty="0">
              <a:effectLst/>
              <a:latin typeface="微软雅黑" panose="020B0503020204020204" pitchFamily="34" charset="-122"/>
              <a:ea typeface="微软雅黑" panose="020B0503020204020204" pitchFamily="34" charset="-122"/>
            </a:endParaRPr>
          </a:p>
          <a:p>
            <a:pPr marL="342900" indent="-342900" algn="l" fontAlgn="base">
              <a:buFont typeface="+mj-lt"/>
              <a:buAutoNum type="arabicParenR"/>
            </a:pPr>
            <a:endParaRPr lang="en-US" altLang="zh-CN" sz="1600" b="0" i="0" dirty="0">
              <a:effectLst/>
              <a:latin typeface="微软雅黑" panose="020B0503020204020204" pitchFamily="34" charset="-122"/>
              <a:ea typeface="微软雅黑" panose="020B0503020204020204" pitchFamily="34" charset="-122"/>
            </a:endParaRPr>
          </a:p>
          <a:p>
            <a:pPr marL="342900" indent="-342900" algn="l" fontAlgn="base">
              <a:buFont typeface="+mj-lt"/>
              <a:buAutoNum type="arabicParenR"/>
            </a:pPr>
            <a:r>
              <a:rPr lang="zh-CN" altLang="en-US" sz="1600" b="0" i="0" dirty="0">
                <a:effectLst/>
                <a:latin typeface="微软雅黑" panose="020B0503020204020204" pitchFamily="34" charset="-122"/>
                <a:ea typeface="微软雅黑" panose="020B0503020204020204" pitchFamily="34" charset="-122"/>
              </a:rPr>
              <a:t>嵌入层：每种模态的特征经过处理后，都会</a:t>
            </a:r>
            <a:r>
              <a:rPr lang="zh-CN" altLang="en-US" sz="1600" b="1" i="0" dirty="0">
                <a:solidFill>
                  <a:srgbClr val="0000FF"/>
                </a:solidFill>
                <a:effectLst/>
                <a:latin typeface="微软雅黑" panose="020B0503020204020204" pitchFamily="34" charset="-122"/>
                <a:ea typeface="微软雅黑" panose="020B0503020204020204" pitchFamily="34" charset="-122"/>
              </a:rPr>
              <a:t>被映射到一个统一的嵌入空间</a:t>
            </a:r>
            <a:r>
              <a:rPr lang="zh-CN" altLang="en-US" sz="1600" b="0" i="0" dirty="0">
                <a:effectLst/>
                <a:latin typeface="微软雅黑" panose="020B0503020204020204" pitchFamily="34" charset="-122"/>
                <a:ea typeface="微软雅黑" panose="020B0503020204020204" pitchFamily="34" charset="-122"/>
              </a:rPr>
              <a:t>中，这样不同模态的特征可以在同一空间内进行比较和融合。</a:t>
            </a:r>
          </a:p>
        </p:txBody>
      </p:sp>
      <p:pic>
        <p:nvPicPr>
          <p:cNvPr id="1028" name="Picture 4">
            <a:extLst>
              <a:ext uri="{FF2B5EF4-FFF2-40B4-BE49-F238E27FC236}">
                <a16:creationId xmlns:a16="http://schemas.microsoft.com/office/drawing/2014/main" id="{37C60E86-17A7-C390-6D4B-43ED364F0F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4"/>
          <a:stretch/>
        </p:blipFill>
        <p:spPr bwMode="auto">
          <a:xfrm>
            <a:off x="76200" y="877061"/>
            <a:ext cx="5537742" cy="251383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8F8E0C5E-F833-3139-3987-19AEFEB0E26A}"/>
              </a:ext>
            </a:extLst>
          </p:cNvPr>
          <p:cNvSpPr/>
          <p:nvPr/>
        </p:nvSpPr>
        <p:spPr>
          <a:xfrm>
            <a:off x="1067732" y="2188428"/>
            <a:ext cx="685800" cy="1066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3E0BE6B7-884E-4A61-A773-985030C41287}"/>
              </a:ext>
            </a:extLst>
          </p:cNvPr>
          <p:cNvSpPr txBox="1"/>
          <p:nvPr/>
        </p:nvSpPr>
        <p:spPr>
          <a:xfrm>
            <a:off x="724832" y="3267531"/>
            <a:ext cx="1371600" cy="369332"/>
          </a:xfrm>
          <a:prstGeom prst="rect">
            <a:avLst/>
          </a:prstGeom>
          <a:noFill/>
        </p:spPr>
        <p:txBody>
          <a:bodyPr wrap="square">
            <a:spAutoFit/>
          </a:bodyPr>
          <a:lstStyle/>
          <a:p>
            <a:pPr algn="ctr"/>
            <a:r>
              <a:rPr lang="zh-CN" altLang="en-US" b="1" i="0" dirty="0">
                <a:solidFill>
                  <a:srgbClr val="FF0000"/>
                </a:solidFill>
                <a:effectLst/>
                <a:latin typeface="微软雅黑" panose="020B0503020204020204" pitchFamily="34" charset="-122"/>
                <a:ea typeface="微软雅黑" panose="020B0503020204020204" pitchFamily="34" charset="-122"/>
              </a:rPr>
              <a:t>模态编码器</a:t>
            </a:r>
            <a:endParaRPr lang="en-US" dirty="0">
              <a:solidFill>
                <a:srgbClr val="FF0000"/>
              </a:solidFill>
            </a:endParaRPr>
          </a:p>
        </p:txBody>
      </p:sp>
    </p:spTree>
    <p:extLst>
      <p:ext uri="{BB962C8B-B14F-4D97-AF65-F5344CB8AC3E}">
        <p14:creationId xmlns:p14="http://schemas.microsoft.com/office/powerpoint/2010/main" val="892361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19A4D-8C1F-6613-A02A-E1F6BB3AC12F}"/>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AAF4908F-74DE-CF78-A2B7-3A9D5794E7ED}"/>
              </a:ext>
            </a:extLst>
          </p:cNvPr>
          <p:cNvSpPr txBox="1">
            <a:spLocks noGrp="1"/>
          </p:cNvSpPr>
          <p:nvPr>
            <p:ph type="title"/>
          </p:nvPr>
        </p:nvSpPr>
        <p:spPr>
          <a:xfrm>
            <a:off x="304800" y="495426"/>
            <a:ext cx="3276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9.2.4 </a:t>
            </a:r>
            <a:r>
              <a:rPr lang="zh-CN" altLang="en-US" sz="2400" b="1" dirty="0">
                <a:solidFill>
                  <a:srgbClr val="0070C0"/>
                </a:solidFill>
                <a:latin typeface="微软雅黑" panose="020B0503020204020204" pitchFamily="34" charset="-122"/>
                <a:ea typeface="微软雅黑" panose="020B0503020204020204" pitchFamily="34" charset="-122"/>
              </a:rPr>
              <a:t>多模态指令微调</a:t>
            </a:r>
          </a:p>
        </p:txBody>
      </p:sp>
      <p:sp>
        <p:nvSpPr>
          <p:cNvPr id="3" name="文本框 2">
            <a:extLst>
              <a:ext uri="{FF2B5EF4-FFF2-40B4-BE49-F238E27FC236}">
                <a16:creationId xmlns:a16="http://schemas.microsoft.com/office/drawing/2014/main" id="{24B6F4D6-08E7-8C5E-ED2E-2351765DBD0D}"/>
              </a:ext>
            </a:extLst>
          </p:cNvPr>
          <p:cNvSpPr txBox="1"/>
          <p:nvPr/>
        </p:nvSpPr>
        <p:spPr>
          <a:xfrm>
            <a:off x="0" y="5438001"/>
            <a:ext cx="4572000" cy="276999"/>
          </a:xfrm>
          <a:prstGeom prst="rect">
            <a:avLst/>
          </a:prstGeom>
          <a:noFill/>
        </p:spPr>
        <p:txBody>
          <a:bodyPr wrap="square">
            <a:spAutoFit/>
          </a:bodyPr>
          <a:lstStyle/>
          <a:p>
            <a:r>
              <a:rPr lang="en-US" altLang="zh-CN" sz="1200" dirty="0"/>
              <a:t>Source: </a:t>
            </a:r>
            <a:r>
              <a:rPr lang="en-US" sz="1200" dirty="0"/>
              <a:t>https://17aitech.com/?p=32899</a:t>
            </a:r>
          </a:p>
        </p:txBody>
      </p:sp>
      <p:sp>
        <p:nvSpPr>
          <p:cNvPr id="7" name="文本框 6">
            <a:extLst>
              <a:ext uri="{FF2B5EF4-FFF2-40B4-BE49-F238E27FC236}">
                <a16:creationId xmlns:a16="http://schemas.microsoft.com/office/drawing/2014/main" id="{F5DC2876-4F63-BDA2-80B0-E0C37627C738}"/>
              </a:ext>
            </a:extLst>
          </p:cNvPr>
          <p:cNvSpPr txBox="1"/>
          <p:nvPr/>
        </p:nvSpPr>
        <p:spPr>
          <a:xfrm>
            <a:off x="5690142" y="1028700"/>
            <a:ext cx="3265200" cy="4339650"/>
          </a:xfrm>
          <a:prstGeom prst="rect">
            <a:avLst/>
          </a:prstGeom>
          <a:noFill/>
        </p:spPr>
        <p:txBody>
          <a:bodyPr wrap="square">
            <a:spAutoFit/>
          </a:bodyPr>
          <a:lstStyle/>
          <a:p>
            <a:pPr marL="285750" indent="-285750" algn="l" fontAlgn="base">
              <a:buFont typeface="Wingdings" panose="05000000000000000000" pitchFamily="2" charset="2"/>
              <a:buChar char="q"/>
            </a:pPr>
            <a:r>
              <a:rPr lang="zh-CN" altLang="en-US" b="1" i="0" dirty="0">
                <a:effectLst/>
                <a:latin typeface="微软雅黑" panose="020B0503020204020204" pitchFamily="34" charset="-122"/>
                <a:ea typeface="微软雅黑" panose="020B0503020204020204" pitchFamily="34" charset="-122"/>
              </a:rPr>
              <a:t>模态连接器</a:t>
            </a:r>
            <a:r>
              <a:rPr lang="en-US" altLang="zh-CN" b="1" i="0" dirty="0">
                <a:effectLst/>
                <a:latin typeface="微软雅黑" panose="020B0503020204020204" pitchFamily="34" charset="-122"/>
                <a:ea typeface="微软雅黑" panose="020B0503020204020204" pitchFamily="34" charset="-122"/>
              </a:rPr>
              <a:t>(</a:t>
            </a:r>
            <a:r>
              <a:rPr lang="zh-CN" altLang="en-US" b="1" i="0" dirty="0">
                <a:effectLst/>
                <a:latin typeface="微软雅黑" panose="020B0503020204020204" pitchFamily="34" charset="-122"/>
                <a:ea typeface="微软雅黑" panose="020B0503020204020204" pitchFamily="34" charset="-122"/>
              </a:rPr>
              <a:t>图</a:t>
            </a:r>
            <a:r>
              <a:rPr lang="zh-CN" altLang="en-US" b="1" i="0" dirty="0">
                <a:solidFill>
                  <a:srgbClr val="FF0000"/>
                </a:solidFill>
                <a:effectLst/>
                <a:latin typeface="微软雅黑" panose="020B0503020204020204" pitchFamily="34" charset="-122"/>
                <a:ea typeface="微软雅黑" panose="020B0503020204020204" pitchFamily="34" charset="-122"/>
              </a:rPr>
              <a:t>②</a:t>
            </a:r>
            <a:r>
              <a:rPr lang="en-US" altLang="zh-CN" b="1" i="0" dirty="0">
                <a:effectLst/>
                <a:latin typeface="微软雅黑" panose="020B0503020204020204" pitchFamily="34" charset="-122"/>
                <a:ea typeface="微软雅黑" panose="020B0503020204020204" pitchFamily="34" charset="-122"/>
              </a:rPr>
              <a:t>)</a:t>
            </a:r>
          </a:p>
          <a:p>
            <a:pPr algn="l" fontAlgn="base"/>
            <a:endParaRPr lang="en-US" altLang="zh-CN" b="1" i="0" dirty="0">
              <a:effectLst/>
              <a:latin typeface="微软雅黑" panose="020B0503020204020204" pitchFamily="34" charset="-122"/>
              <a:ea typeface="微软雅黑" panose="020B0503020204020204" pitchFamily="34" charset="-122"/>
            </a:endParaRPr>
          </a:p>
          <a:p>
            <a:pPr marL="285750" indent="-285750" algn="just" fontAlgn="base">
              <a:buFont typeface="Courier New" panose="02070309020205020404" pitchFamily="49" charset="0"/>
              <a:buChar char="o"/>
            </a:pPr>
            <a:r>
              <a:rPr lang="zh-CN" altLang="en-US" sz="1600" b="1" i="0" dirty="0">
                <a:effectLst/>
                <a:latin typeface="微软雅黑" panose="020B0503020204020204" pitchFamily="34" charset="-122"/>
                <a:ea typeface="微软雅黑" panose="020B0503020204020204" pitchFamily="34" charset="-122"/>
              </a:rPr>
              <a:t>作用</a:t>
            </a:r>
            <a:r>
              <a:rPr lang="zh-CN" altLang="en-US" sz="1600" b="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将模态编码器转换的中间表达，通过模态连接器模块，将</a:t>
            </a:r>
            <a:r>
              <a:rPr lang="zh-CN" altLang="en-US" sz="1600" b="1" i="0" dirty="0">
                <a:solidFill>
                  <a:srgbClr val="0000FF"/>
                </a:solidFill>
                <a:effectLst/>
                <a:latin typeface="微软雅黑" panose="020B0503020204020204" pitchFamily="34" charset="-122"/>
                <a:ea typeface="微软雅黑" panose="020B0503020204020204" pitchFamily="34" charset="-122"/>
              </a:rPr>
              <a:t>中间表达转换为与大语言模型相同的表达</a:t>
            </a:r>
            <a:endParaRPr lang="en-US" altLang="zh-CN" sz="1600" b="1" i="0" dirty="0">
              <a:solidFill>
                <a:srgbClr val="0000FF"/>
              </a:solidFill>
              <a:effectLst/>
              <a:latin typeface="微软雅黑" panose="020B0503020204020204" pitchFamily="34" charset="-122"/>
              <a:ea typeface="微软雅黑" panose="020B0503020204020204" pitchFamily="34" charset="-122"/>
            </a:endParaRPr>
          </a:p>
          <a:p>
            <a:pPr marL="285750" indent="-285750" algn="just" fontAlgn="base">
              <a:buFont typeface="Courier New" panose="02070309020205020404" pitchFamily="49" charset="0"/>
              <a:buChar char="o"/>
            </a:pPr>
            <a:endParaRPr lang="zh-CN" altLang="en-US" sz="1600" b="0" i="0" dirty="0">
              <a:effectLst/>
              <a:latin typeface="微软雅黑" panose="020B0503020204020204" pitchFamily="34" charset="-122"/>
              <a:ea typeface="微软雅黑" panose="020B0503020204020204" pitchFamily="34" charset="-122"/>
            </a:endParaRPr>
          </a:p>
          <a:p>
            <a:pPr marL="285750" indent="-285750" algn="l" fontAlgn="base">
              <a:buFont typeface="Courier New" panose="02070309020205020404" pitchFamily="49" charset="0"/>
              <a:buChar char="o"/>
            </a:pPr>
            <a:r>
              <a:rPr lang="zh-CN" altLang="en-US" sz="1600" b="1" i="0" dirty="0">
                <a:effectLst/>
                <a:latin typeface="微软雅黑" panose="020B0503020204020204" pitchFamily="34" charset="-122"/>
                <a:ea typeface="微软雅黑" panose="020B0503020204020204" pitchFamily="34" charset="-122"/>
              </a:rPr>
              <a:t>说明</a:t>
            </a:r>
            <a:r>
              <a:rPr lang="zh-CN" altLang="en-US" sz="1600" b="0" i="0" dirty="0">
                <a:effectLst/>
                <a:latin typeface="微软雅黑" panose="020B0503020204020204" pitchFamily="34" charset="-122"/>
                <a:ea typeface="微软雅黑" panose="020B0503020204020204" pitchFamily="34" charset="-122"/>
              </a:rPr>
              <a:t>：模态连接器是训练形成的，它有三种方式：</a:t>
            </a:r>
            <a:br>
              <a:rPr lang="zh-CN" altLang="en-US" sz="1600" b="0" i="0" dirty="0">
                <a:effectLst/>
                <a:latin typeface="微软雅黑" panose="020B0503020204020204" pitchFamily="34" charset="-122"/>
                <a:ea typeface="微软雅黑" panose="020B0503020204020204" pitchFamily="34" charset="-122"/>
              </a:rPr>
            </a:br>
            <a:endParaRPr lang="en-US" altLang="zh-CN" sz="1600" b="0" i="0" dirty="0">
              <a:effectLst/>
              <a:latin typeface="微软雅黑" panose="020B0503020204020204" pitchFamily="34" charset="-122"/>
              <a:ea typeface="微软雅黑" panose="020B0503020204020204" pitchFamily="34" charset="-122"/>
            </a:endParaRPr>
          </a:p>
          <a:p>
            <a:pPr marL="342900" indent="-342900" algn="l" fontAlgn="base">
              <a:buFont typeface="+mj-lt"/>
              <a:buAutoNum type="arabicParenR"/>
            </a:pPr>
            <a:r>
              <a:rPr lang="en-US" altLang="zh-CN" sz="1600" b="0" i="0" dirty="0">
                <a:effectLst/>
                <a:latin typeface="微软雅黑" panose="020B0503020204020204" pitchFamily="34" charset="-122"/>
                <a:ea typeface="微软雅黑" panose="020B0503020204020204" pitchFamily="34" charset="-122"/>
              </a:rPr>
              <a:t>MLP </a:t>
            </a:r>
            <a:r>
              <a:rPr lang="zh-CN" altLang="en-US" sz="1600" b="0" i="0" dirty="0">
                <a:effectLst/>
                <a:latin typeface="微软雅黑" panose="020B0503020204020204" pitchFamily="34" charset="-122"/>
                <a:ea typeface="微软雅黑" panose="020B0503020204020204" pitchFamily="34" charset="-122"/>
              </a:rPr>
              <a:t>基于投影的连接器</a:t>
            </a:r>
            <a:r>
              <a:rPr lang="en-US" altLang="zh-CN" sz="1600" b="0" i="0" dirty="0">
                <a:effectLst/>
                <a:latin typeface="微软雅黑" panose="020B0503020204020204" pitchFamily="34" charset="-122"/>
                <a:ea typeface="微软雅黑" panose="020B0503020204020204" pitchFamily="34" charset="-122"/>
              </a:rPr>
              <a:t>(</a:t>
            </a:r>
            <a:r>
              <a:rPr lang="zh-CN" altLang="en-US" sz="1600" b="0" i="0" dirty="0">
                <a:effectLst/>
                <a:latin typeface="微软雅黑" panose="020B0503020204020204" pitchFamily="34" charset="-122"/>
                <a:ea typeface="微软雅黑" panose="020B0503020204020204" pitchFamily="34" charset="-122"/>
              </a:rPr>
              <a:t>图</a:t>
            </a:r>
            <a:r>
              <a:rPr lang="zh-CN" altLang="en-US" sz="1600" b="1" i="0" dirty="0">
                <a:effectLst/>
                <a:latin typeface="微软雅黑" panose="020B0503020204020204" pitchFamily="34" charset="-122"/>
                <a:ea typeface="微软雅黑" panose="020B0503020204020204" pitchFamily="34" charset="-122"/>
              </a:rPr>
              <a:t>⑤</a:t>
            </a:r>
            <a:r>
              <a:rPr lang="en-US" altLang="zh-CN" sz="1600" b="0" i="0" dirty="0">
                <a:effectLst/>
                <a:latin typeface="微软雅黑" panose="020B0503020204020204" pitchFamily="34" charset="-122"/>
                <a:ea typeface="微软雅黑" panose="020B0503020204020204" pitchFamily="34" charset="-122"/>
              </a:rPr>
              <a:t>)</a:t>
            </a:r>
          </a:p>
          <a:p>
            <a:pPr marL="342900" indent="-342900" algn="l" fontAlgn="base">
              <a:buFont typeface="+mj-lt"/>
              <a:buAutoNum type="arabicParenR"/>
            </a:pPr>
            <a:endParaRPr lang="en-US" altLang="zh-CN" sz="1600" b="0" i="0" dirty="0">
              <a:effectLst/>
              <a:latin typeface="微软雅黑" panose="020B0503020204020204" pitchFamily="34" charset="-122"/>
              <a:ea typeface="微软雅黑" panose="020B0503020204020204" pitchFamily="34" charset="-122"/>
            </a:endParaRPr>
          </a:p>
          <a:p>
            <a:pPr marL="342900" indent="-342900" algn="l" fontAlgn="base">
              <a:buFont typeface="+mj-lt"/>
              <a:buAutoNum type="arabicParenR"/>
            </a:pPr>
            <a:r>
              <a:rPr lang="en-US" altLang="zh-CN" sz="1600" b="0" i="0" dirty="0">
                <a:effectLst/>
                <a:latin typeface="微软雅黑" panose="020B0503020204020204" pitchFamily="34" charset="-122"/>
                <a:ea typeface="微软雅黑" panose="020B0503020204020204" pitchFamily="34" charset="-122"/>
              </a:rPr>
              <a:t>Q-Former </a:t>
            </a:r>
            <a:r>
              <a:rPr lang="zh-CN" altLang="en-US" sz="1600" b="0" i="0" dirty="0">
                <a:effectLst/>
                <a:latin typeface="微软雅黑" panose="020B0503020204020204" pitchFamily="34" charset="-122"/>
                <a:ea typeface="微软雅黑" panose="020B0503020204020204" pitchFamily="34" charset="-122"/>
              </a:rPr>
              <a:t>基于查询的连接器</a:t>
            </a:r>
            <a:r>
              <a:rPr lang="en-US" altLang="zh-CN" sz="1600" b="0" i="0" dirty="0">
                <a:effectLst/>
                <a:latin typeface="微软雅黑" panose="020B0503020204020204" pitchFamily="34" charset="-122"/>
                <a:ea typeface="微软雅黑" panose="020B0503020204020204" pitchFamily="34" charset="-122"/>
              </a:rPr>
              <a:t>(</a:t>
            </a:r>
            <a:r>
              <a:rPr lang="zh-CN" altLang="en-US" sz="1600" b="0" i="0" dirty="0">
                <a:effectLst/>
                <a:latin typeface="微软雅黑" panose="020B0503020204020204" pitchFamily="34" charset="-122"/>
                <a:ea typeface="微软雅黑" panose="020B0503020204020204" pitchFamily="34" charset="-122"/>
              </a:rPr>
              <a:t>图</a:t>
            </a:r>
            <a:r>
              <a:rPr lang="zh-CN" altLang="en-US" sz="1600" b="1" i="0" dirty="0">
                <a:effectLst/>
                <a:latin typeface="微软雅黑" panose="020B0503020204020204" pitchFamily="34" charset="-122"/>
                <a:ea typeface="微软雅黑" panose="020B0503020204020204" pitchFamily="34" charset="-122"/>
              </a:rPr>
              <a:t>⑥</a:t>
            </a:r>
            <a:r>
              <a:rPr lang="en-US" altLang="zh-CN" sz="1600" b="0" i="0" dirty="0">
                <a:effectLst/>
                <a:latin typeface="微软雅黑" panose="020B0503020204020204" pitchFamily="34" charset="-122"/>
                <a:ea typeface="微软雅黑" panose="020B0503020204020204" pitchFamily="34" charset="-122"/>
              </a:rPr>
              <a:t>)</a:t>
            </a:r>
          </a:p>
          <a:p>
            <a:pPr marL="342900" indent="-342900" algn="l" fontAlgn="base">
              <a:buFont typeface="+mj-lt"/>
              <a:buAutoNum type="arabicParenR"/>
            </a:pPr>
            <a:endParaRPr lang="en-US" altLang="zh-CN" sz="1600" b="0" i="0" dirty="0">
              <a:effectLst/>
              <a:latin typeface="微软雅黑" panose="020B0503020204020204" pitchFamily="34" charset="-122"/>
              <a:ea typeface="微软雅黑" panose="020B0503020204020204" pitchFamily="34" charset="-122"/>
            </a:endParaRPr>
          </a:p>
          <a:p>
            <a:pPr marL="342900" indent="-342900" algn="l" fontAlgn="base">
              <a:buFont typeface="+mj-lt"/>
              <a:buAutoNum type="arabicParenR"/>
            </a:pPr>
            <a:r>
              <a:rPr lang="en-US" altLang="zh-CN" sz="1600" b="0" i="0" strike="sngStrike" dirty="0">
                <a:effectLst/>
                <a:latin typeface="微软雅黑" panose="020B0503020204020204" pitchFamily="34" charset="-122"/>
                <a:ea typeface="微软雅黑" panose="020B0503020204020204" pitchFamily="34" charset="-122"/>
              </a:rPr>
              <a:t>MH-Attn </a:t>
            </a:r>
            <a:r>
              <a:rPr lang="zh-CN" altLang="en-US" sz="1600" b="0" i="0" strike="sngStrike" dirty="0">
                <a:effectLst/>
                <a:latin typeface="微软雅黑" panose="020B0503020204020204" pitchFamily="34" charset="-122"/>
                <a:ea typeface="微软雅黑" panose="020B0503020204020204" pitchFamily="34" charset="-122"/>
              </a:rPr>
              <a:t>基于融合的连接器</a:t>
            </a:r>
            <a:r>
              <a:rPr lang="en-US" altLang="zh-CN" sz="1600" b="0" i="0" strike="sngStrike" dirty="0">
                <a:effectLst/>
                <a:latin typeface="微软雅黑" panose="020B0503020204020204" pitchFamily="34" charset="-122"/>
                <a:ea typeface="微软雅黑" panose="020B0503020204020204" pitchFamily="34" charset="-122"/>
              </a:rPr>
              <a:t>(</a:t>
            </a:r>
            <a:r>
              <a:rPr lang="zh-CN" altLang="en-US" sz="1600" b="0" i="0" strike="sngStrike" dirty="0">
                <a:effectLst/>
                <a:latin typeface="微软雅黑" panose="020B0503020204020204" pitchFamily="34" charset="-122"/>
                <a:ea typeface="微软雅黑" panose="020B0503020204020204" pitchFamily="34" charset="-122"/>
              </a:rPr>
              <a:t>图</a:t>
            </a:r>
            <a:r>
              <a:rPr lang="zh-CN" altLang="en-US" sz="1600" b="1" i="0" strike="sngStrike" dirty="0">
                <a:effectLst/>
                <a:latin typeface="微软雅黑" panose="020B0503020204020204" pitchFamily="34" charset="-122"/>
                <a:ea typeface="微软雅黑" panose="020B0503020204020204" pitchFamily="34" charset="-122"/>
              </a:rPr>
              <a:t>⑦</a:t>
            </a:r>
            <a:r>
              <a:rPr lang="en-US" altLang="zh-CN" sz="1600" b="0" i="0" strike="sngStrike" dirty="0">
                <a:effectLst/>
                <a:latin typeface="微软雅黑" panose="020B0503020204020204" pitchFamily="34" charset="-122"/>
                <a:ea typeface="微软雅黑" panose="020B0503020204020204" pitchFamily="34" charset="-122"/>
              </a:rPr>
              <a:t>)</a:t>
            </a:r>
            <a:endParaRPr lang="zh-CN" altLang="en-US" sz="1600" b="1" i="0" strike="sngStrike" dirty="0">
              <a:effectLst/>
              <a:latin typeface="微软雅黑" panose="020B0503020204020204" pitchFamily="34" charset="-122"/>
              <a:ea typeface="微软雅黑" panose="020B0503020204020204" pitchFamily="34" charset="-122"/>
            </a:endParaRPr>
          </a:p>
        </p:txBody>
      </p:sp>
      <p:pic>
        <p:nvPicPr>
          <p:cNvPr id="1028" name="Picture 4">
            <a:extLst>
              <a:ext uri="{FF2B5EF4-FFF2-40B4-BE49-F238E27FC236}">
                <a16:creationId xmlns:a16="http://schemas.microsoft.com/office/drawing/2014/main" id="{720021EE-8054-632B-21C5-51D8AE1F65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4"/>
          <a:stretch/>
        </p:blipFill>
        <p:spPr bwMode="auto">
          <a:xfrm>
            <a:off x="76200" y="877061"/>
            <a:ext cx="5537742" cy="251383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8CFB0CD6-9BD8-C3F3-21D2-AC244B9C5B6D}"/>
              </a:ext>
            </a:extLst>
          </p:cNvPr>
          <p:cNvSpPr/>
          <p:nvPr/>
        </p:nvSpPr>
        <p:spPr>
          <a:xfrm>
            <a:off x="2103866" y="2385397"/>
            <a:ext cx="791734" cy="6245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5DFDB358-971E-516E-931D-14898D18FE78}"/>
              </a:ext>
            </a:extLst>
          </p:cNvPr>
          <p:cNvSpPr txBox="1"/>
          <p:nvPr/>
        </p:nvSpPr>
        <p:spPr>
          <a:xfrm>
            <a:off x="1905000" y="2009914"/>
            <a:ext cx="1371600" cy="369332"/>
          </a:xfrm>
          <a:prstGeom prst="rect">
            <a:avLst/>
          </a:prstGeom>
          <a:noFill/>
        </p:spPr>
        <p:txBody>
          <a:bodyPr wrap="square">
            <a:spAutoFit/>
          </a:bodyPr>
          <a:lstStyle/>
          <a:p>
            <a:pPr algn="ctr"/>
            <a:r>
              <a:rPr lang="zh-CN" altLang="en-US" b="1" i="0" dirty="0">
                <a:solidFill>
                  <a:srgbClr val="FF0000"/>
                </a:solidFill>
                <a:effectLst/>
                <a:latin typeface="微软雅黑" panose="020B0503020204020204" pitchFamily="34" charset="-122"/>
                <a:ea typeface="微软雅黑" panose="020B0503020204020204" pitchFamily="34" charset="-122"/>
              </a:rPr>
              <a:t>模态连接器</a:t>
            </a:r>
            <a:endParaRPr lang="en-US" dirty="0">
              <a:solidFill>
                <a:srgbClr val="FF0000"/>
              </a:solidFill>
            </a:endParaRPr>
          </a:p>
        </p:txBody>
      </p:sp>
      <p:pic>
        <p:nvPicPr>
          <p:cNvPr id="5" name="Picture 4">
            <a:extLst>
              <a:ext uri="{FF2B5EF4-FFF2-40B4-BE49-F238E27FC236}">
                <a16:creationId xmlns:a16="http://schemas.microsoft.com/office/drawing/2014/main" id="{6FC27302-30EE-DCC6-ABF3-026B4ED48D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2" t="54097" r="35327" b="1429"/>
          <a:stretch/>
        </p:blipFill>
        <p:spPr bwMode="auto">
          <a:xfrm>
            <a:off x="228600" y="3390900"/>
            <a:ext cx="3429000" cy="202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024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C016F-5ABA-C707-FC86-DFAA4CF1C31C}"/>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7B39DD9C-4E30-5483-1B03-D1D3A4F7F8FD}"/>
              </a:ext>
            </a:extLst>
          </p:cNvPr>
          <p:cNvSpPr txBox="1">
            <a:spLocks noGrp="1"/>
          </p:cNvSpPr>
          <p:nvPr>
            <p:ph type="title"/>
          </p:nvPr>
        </p:nvSpPr>
        <p:spPr>
          <a:xfrm>
            <a:off x="304800" y="495426"/>
            <a:ext cx="3276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9.2.4 </a:t>
            </a:r>
            <a:r>
              <a:rPr lang="zh-CN" altLang="en-US" sz="2400" b="1" dirty="0">
                <a:solidFill>
                  <a:srgbClr val="0070C0"/>
                </a:solidFill>
                <a:latin typeface="微软雅黑" panose="020B0503020204020204" pitchFamily="34" charset="-122"/>
                <a:ea typeface="微软雅黑" panose="020B0503020204020204" pitchFamily="34" charset="-122"/>
              </a:rPr>
              <a:t>多模态指令微调</a:t>
            </a:r>
          </a:p>
        </p:txBody>
      </p:sp>
      <p:sp>
        <p:nvSpPr>
          <p:cNvPr id="3" name="文本框 2">
            <a:extLst>
              <a:ext uri="{FF2B5EF4-FFF2-40B4-BE49-F238E27FC236}">
                <a16:creationId xmlns:a16="http://schemas.microsoft.com/office/drawing/2014/main" id="{6B307336-0DFC-F890-07D5-8435F4E5BE31}"/>
              </a:ext>
            </a:extLst>
          </p:cNvPr>
          <p:cNvSpPr txBox="1"/>
          <p:nvPr/>
        </p:nvSpPr>
        <p:spPr>
          <a:xfrm>
            <a:off x="0" y="5438001"/>
            <a:ext cx="4572000" cy="276999"/>
          </a:xfrm>
          <a:prstGeom prst="rect">
            <a:avLst/>
          </a:prstGeom>
          <a:noFill/>
        </p:spPr>
        <p:txBody>
          <a:bodyPr wrap="square">
            <a:spAutoFit/>
          </a:bodyPr>
          <a:lstStyle/>
          <a:p>
            <a:r>
              <a:rPr lang="en-US" altLang="zh-CN" sz="1200" dirty="0"/>
              <a:t>Source: </a:t>
            </a:r>
            <a:r>
              <a:rPr lang="en-US" sz="1200" dirty="0"/>
              <a:t>https://17aitech.com/?p=32899</a:t>
            </a:r>
          </a:p>
        </p:txBody>
      </p:sp>
      <p:sp>
        <p:nvSpPr>
          <p:cNvPr id="7" name="文本框 6">
            <a:extLst>
              <a:ext uri="{FF2B5EF4-FFF2-40B4-BE49-F238E27FC236}">
                <a16:creationId xmlns:a16="http://schemas.microsoft.com/office/drawing/2014/main" id="{66B5C879-3E4C-3D13-633B-A1226B712951}"/>
              </a:ext>
            </a:extLst>
          </p:cNvPr>
          <p:cNvSpPr txBox="1"/>
          <p:nvPr/>
        </p:nvSpPr>
        <p:spPr>
          <a:xfrm>
            <a:off x="5690142" y="1028700"/>
            <a:ext cx="3265200" cy="1631216"/>
          </a:xfrm>
          <a:prstGeom prst="rect">
            <a:avLst/>
          </a:prstGeom>
          <a:noFill/>
        </p:spPr>
        <p:txBody>
          <a:bodyPr wrap="square">
            <a:spAutoFit/>
          </a:bodyPr>
          <a:lstStyle/>
          <a:p>
            <a:pPr marL="285750" indent="-285750" algn="l" fontAlgn="base">
              <a:buFont typeface="Wingdings" panose="05000000000000000000" pitchFamily="2" charset="2"/>
              <a:buChar char="q"/>
            </a:pPr>
            <a:r>
              <a:rPr lang="zh-CN" altLang="en-US" b="1" i="0" dirty="0">
                <a:effectLst/>
                <a:latin typeface="微软雅黑" panose="020B0503020204020204" pitchFamily="34" charset="-122"/>
                <a:ea typeface="微软雅黑" panose="020B0503020204020204" pitchFamily="34" charset="-122"/>
              </a:rPr>
              <a:t>模态生成器</a:t>
            </a:r>
            <a:r>
              <a:rPr lang="en-US" altLang="zh-CN" b="1" i="0" dirty="0">
                <a:effectLst/>
                <a:latin typeface="微软雅黑" panose="020B0503020204020204" pitchFamily="34" charset="-122"/>
                <a:ea typeface="微软雅黑" panose="020B0503020204020204" pitchFamily="34" charset="-122"/>
              </a:rPr>
              <a:t>(</a:t>
            </a:r>
            <a:r>
              <a:rPr lang="zh-CN" altLang="en-US" b="1" i="0" dirty="0">
                <a:effectLst/>
                <a:latin typeface="微软雅黑" panose="020B0503020204020204" pitchFamily="34" charset="-122"/>
                <a:ea typeface="微软雅黑" panose="020B0503020204020204" pitchFamily="34" charset="-122"/>
              </a:rPr>
              <a:t>图</a:t>
            </a:r>
            <a:r>
              <a:rPr lang="zh-CN" altLang="en-US" b="1" i="0" dirty="0">
                <a:solidFill>
                  <a:srgbClr val="FF0000"/>
                </a:solidFill>
                <a:effectLst/>
                <a:latin typeface="微软雅黑" panose="020B0503020204020204" pitchFamily="34" charset="-122"/>
                <a:ea typeface="微软雅黑" panose="020B0503020204020204" pitchFamily="34" charset="-122"/>
              </a:rPr>
              <a:t>④</a:t>
            </a:r>
            <a:r>
              <a:rPr lang="en-US" altLang="zh-CN" b="1" i="0" dirty="0">
                <a:effectLst/>
                <a:latin typeface="微软雅黑" panose="020B0503020204020204" pitchFamily="34" charset="-122"/>
                <a:ea typeface="微软雅黑" panose="020B0503020204020204" pitchFamily="34" charset="-122"/>
              </a:rPr>
              <a:t>)</a:t>
            </a:r>
          </a:p>
          <a:p>
            <a:pPr algn="l" fontAlgn="base"/>
            <a:endParaRPr lang="en-US" altLang="zh-CN" b="1" i="0" dirty="0">
              <a:effectLst/>
              <a:latin typeface="微软雅黑" panose="020B0503020204020204" pitchFamily="34" charset="-122"/>
              <a:ea typeface="微软雅黑" panose="020B0503020204020204" pitchFamily="34" charset="-122"/>
            </a:endParaRPr>
          </a:p>
          <a:p>
            <a:pPr marL="285750" indent="-285750" algn="just" fontAlgn="base">
              <a:buFont typeface="Courier New" panose="02070309020205020404" pitchFamily="49" charset="0"/>
              <a:buChar char="o"/>
            </a:pPr>
            <a:r>
              <a:rPr lang="zh-CN" altLang="en-US" sz="1600" b="1" i="0" dirty="0">
                <a:effectLst/>
                <a:latin typeface="微软雅黑" panose="020B0503020204020204" pitchFamily="34" charset="-122"/>
                <a:ea typeface="微软雅黑" panose="020B0503020204020204" pitchFamily="34" charset="-122"/>
              </a:rPr>
              <a:t>说明</a:t>
            </a:r>
            <a:r>
              <a:rPr lang="zh-CN" altLang="en-US" sz="1600" b="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可选组件，它可以附加到</a:t>
            </a:r>
            <a:r>
              <a:rPr lang="en-US" altLang="zh-CN" sz="1600" i="0" dirty="0">
                <a:effectLst/>
                <a:latin typeface="微软雅黑" panose="020B0503020204020204" pitchFamily="34" charset="-122"/>
                <a:ea typeface="微软雅黑" panose="020B0503020204020204" pitchFamily="34" charset="-122"/>
              </a:rPr>
              <a:t>LLM</a:t>
            </a:r>
            <a:r>
              <a:rPr lang="zh-CN" altLang="en-US" sz="1600" i="0" dirty="0">
                <a:effectLst/>
                <a:latin typeface="微软雅黑" panose="020B0503020204020204" pitchFamily="34" charset="-122"/>
                <a:ea typeface="微软雅黑" panose="020B0503020204020204" pitchFamily="34" charset="-122"/>
              </a:rPr>
              <a:t>上，用于生成除文本之外的其他模态，如：图片、音频、视频等</a:t>
            </a:r>
            <a:endParaRPr lang="en-US" altLang="zh-CN" sz="1600" i="0" dirty="0">
              <a:effectLst/>
              <a:latin typeface="微软雅黑" panose="020B0503020204020204" pitchFamily="34" charset="-122"/>
              <a:ea typeface="微软雅黑" panose="020B0503020204020204" pitchFamily="34" charset="-122"/>
            </a:endParaRPr>
          </a:p>
        </p:txBody>
      </p:sp>
      <p:pic>
        <p:nvPicPr>
          <p:cNvPr id="1028" name="Picture 4">
            <a:extLst>
              <a:ext uri="{FF2B5EF4-FFF2-40B4-BE49-F238E27FC236}">
                <a16:creationId xmlns:a16="http://schemas.microsoft.com/office/drawing/2014/main" id="{C29C8FBD-5D36-063F-F848-46F9D4710D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139"/>
          <a:stretch/>
        </p:blipFill>
        <p:spPr bwMode="auto">
          <a:xfrm>
            <a:off x="76200" y="877061"/>
            <a:ext cx="5537742" cy="250217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99100201-8B34-279D-1806-BF766DBEBCF6}"/>
              </a:ext>
            </a:extLst>
          </p:cNvPr>
          <p:cNvSpPr/>
          <p:nvPr/>
        </p:nvSpPr>
        <p:spPr>
          <a:xfrm>
            <a:off x="3886200" y="2400300"/>
            <a:ext cx="838200" cy="609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520AFE2B-DDBA-9170-B813-5B9629FC31DA}"/>
              </a:ext>
            </a:extLst>
          </p:cNvPr>
          <p:cNvSpPr txBox="1"/>
          <p:nvPr/>
        </p:nvSpPr>
        <p:spPr>
          <a:xfrm>
            <a:off x="3657600" y="3009900"/>
            <a:ext cx="1371600" cy="369332"/>
          </a:xfrm>
          <a:prstGeom prst="rect">
            <a:avLst/>
          </a:prstGeom>
          <a:noFill/>
        </p:spPr>
        <p:txBody>
          <a:bodyPr wrap="square">
            <a:spAutoFit/>
          </a:bodyPr>
          <a:lstStyle/>
          <a:p>
            <a:pPr algn="ctr"/>
            <a:r>
              <a:rPr lang="zh-CN" altLang="en-US" b="1" i="0" dirty="0">
                <a:solidFill>
                  <a:srgbClr val="FF0000"/>
                </a:solidFill>
                <a:effectLst/>
                <a:latin typeface="微软雅黑" panose="020B0503020204020204" pitchFamily="34" charset="-122"/>
                <a:ea typeface="微软雅黑" panose="020B0503020204020204" pitchFamily="34" charset="-122"/>
              </a:rPr>
              <a:t>模态生成器</a:t>
            </a:r>
            <a:endParaRPr lang="en-US" dirty="0">
              <a:solidFill>
                <a:srgbClr val="FF0000"/>
              </a:solidFill>
            </a:endParaRPr>
          </a:p>
        </p:txBody>
      </p:sp>
      <p:pic>
        <p:nvPicPr>
          <p:cNvPr id="5" name="图片 4">
            <a:extLst>
              <a:ext uri="{FF2B5EF4-FFF2-40B4-BE49-F238E27FC236}">
                <a16:creationId xmlns:a16="http://schemas.microsoft.com/office/drawing/2014/main" id="{E454AD36-24DE-2E51-E297-05413485EEB7}"/>
              </a:ext>
            </a:extLst>
          </p:cNvPr>
          <p:cNvPicPr>
            <a:picLocks noChangeAspect="1"/>
          </p:cNvPicPr>
          <p:nvPr/>
        </p:nvPicPr>
        <p:blipFill>
          <a:blip r:embed="rId4"/>
          <a:stretch>
            <a:fillRect/>
          </a:stretch>
        </p:blipFill>
        <p:spPr>
          <a:xfrm>
            <a:off x="5753756" y="3379731"/>
            <a:ext cx="3201586" cy="2221468"/>
          </a:xfrm>
          <a:prstGeom prst="rect">
            <a:avLst/>
          </a:prstGeom>
          <a:effectLst>
            <a:outerShdw blurRad="63500" sx="102000" sy="102000" algn="ctr" rotWithShape="0">
              <a:prstClr val="black">
                <a:alpha val="40000"/>
              </a:prstClr>
            </a:outerShdw>
          </a:effectLst>
        </p:spPr>
      </p:pic>
      <p:cxnSp>
        <p:nvCxnSpPr>
          <p:cNvPr id="8" name="连接符: 肘形 7">
            <a:extLst>
              <a:ext uri="{FF2B5EF4-FFF2-40B4-BE49-F238E27FC236}">
                <a16:creationId xmlns:a16="http://schemas.microsoft.com/office/drawing/2014/main" id="{C323286A-27B1-E933-00ED-CF04495D3581}"/>
              </a:ext>
            </a:extLst>
          </p:cNvPr>
          <p:cNvCxnSpPr>
            <a:cxnSpLocks/>
            <a:stCxn id="9" idx="3"/>
            <a:endCxn id="14" idx="1"/>
          </p:cNvCxnSpPr>
          <p:nvPr/>
        </p:nvCxnSpPr>
        <p:spPr>
          <a:xfrm>
            <a:off x="4724400" y="2705100"/>
            <a:ext cx="965742" cy="292585"/>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60BBEC4-5B60-1C8E-0E1A-309C1B36ADA2}"/>
              </a:ext>
            </a:extLst>
          </p:cNvPr>
          <p:cNvSpPr txBox="1"/>
          <p:nvPr/>
        </p:nvSpPr>
        <p:spPr>
          <a:xfrm>
            <a:off x="5690142" y="2813019"/>
            <a:ext cx="3265200" cy="369332"/>
          </a:xfrm>
          <a:prstGeom prst="rect">
            <a:avLst/>
          </a:prstGeom>
          <a:noFill/>
        </p:spPr>
        <p:txBody>
          <a:bodyPr wrap="square">
            <a:spAutoFit/>
          </a:bodyPr>
          <a:lstStyle/>
          <a:p>
            <a:pPr marL="285750" indent="-285750" algn="l" fontAlgn="base">
              <a:buFont typeface="Wingdings" panose="05000000000000000000" pitchFamily="2" charset="2"/>
              <a:buChar char="q"/>
            </a:pPr>
            <a:r>
              <a:rPr lang="zh-CN" altLang="en-US" b="1" i="0" dirty="0">
                <a:effectLst/>
                <a:latin typeface="微软雅黑" panose="020B0503020204020204" pitchFamily="34" charset="-122"/>
                <a:ea typeface="微软雅黑" panose="020B0503020204020204" pitchFamily="34" charset="-122"/>
              </a:rPr>
              <a:t>模态生成器</a:t>
            </a:r>
            <a:r>
              <a:rPr lang="zh-CN" altLang="en-US" b="1" dirty="0">
                <a:latin typeface="微软雅黑" panose="020B0503020204020204" pitchFamily="34" charset="-122"/>
                <a:ea typeface="微软雅黑" panose="020B0503020204020204" pitchFamily="34" charset="-122"/>
              </a:rPr>
              <a:t>（文生图模型）</a:t>
            </a:r>
            <a:endParaRPr lang="en-US" altLang="zh-CN" b="1" i="0" dirty="0">
              <a:effectLst/>
              <a:latin typeface="微软雅黑" panose="020B0503020204020204" pitchFamily="34" charset="-122"/>
              <a:ea typeface="微软雅黑" panose="020B0503020204020204" pitchFamily="34" charset="-122"/>
            </a:endParaRPr>
          </a:p>
        </p:txBody>
      </p:sp>
      <p:pic>
        <p:nvPicPr>
          <p:cNvPr id="16" name="Picture 4">
            <a:extLst>
              <a:ext uri="{FF2B5EF4-FFF2-40B4-BE49-F238E27FC236}">
                <a16:creationId xmlns:a16="http://schemas.microsoft.com/office/drawing/2014/main" id="{05DB0B25-88B8-B7DE-879B-DC1322A6C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2" t="54097" r="35327" b="1429"/>
          <a:stretch/>
        </p:blipFill>
        <p:spPr bwMode="auto">
          <a:xfrm>
            <a:off x="228600" y="3390900"/>
            <a:ext cx="3429000" cy="202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47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9.2.5 </a:t>
            </a:r>
            <a:r>
              <a:rPr lang="zh-CN" altLang="en-US" sz="2400" b="1" dirty="0">
                <a:solidFill>
                  <a:srgbClr val="0070C0"/>
                </a:solidFill>
                <a:latin typeface="微软雅黑" panose="020B0503020204020204" pitchFamily="34" charset="-122"/>
                <a:ea typeface="微软雅黑" panose="020B0503020204020204" pitchFamily="34" charset="-122"/>
              </a:rPr>
              <a:t>指令微调优化方法</a:t>
            </a:r>
          </a:p>
        </p:txBody>
      </p:sp>
      <p:grpSp>
        <p:nvGrpSpPr>
          <p:cNvPr id="11" name="组合 10">
            <a:extLst>
              <a:ext uri="{FF2B5EF4-FFF2-40B4-BE49-F238E27FC236}">
                <a16:creationId xmlns:a16="http://schemas.microsoft.com/office/drawing/2014/main" id="{103E6A9B-0867-A84A-AD63-2455628E7AC4}"/>
              </a:ext>
            </a:extLst>
          </p:cNvPr>
          <p:cNvGrpSpPr/>
          <p:nvPr/>
        </p:nvGrpSpPr>
        <p:grpSpPr>
          <a:xfrm>
            <a:off x="152400" y="2019299"/>
            <a:ext cx="4320000" cy="3200401"/>
            <a:chOff x="220227" y="2361338"/>
            <a:chExt cx="4320000" cy="3200401"/>
          </a:xfrm>
        </p:grpSpPr>
        <p:sp>
          <p:nvSpPr>
            <p:cNvPr id="2" name="文本框 1">
              <a:extLst>
                <a:ext uri="{FF2B5EF4-FFF2-40B4-BE49-F238E27FC236}">
                  <a16:creationId xmlns:a16="http://schemas.microsoft.com/office/drawing/2014/main" id="{06E01D77-DB37-7FD0-66D8-CDDBEAD1CA71}"/>
                </a:ext>
              </a:extLst>
            </p:cNvPr>
            <p:cNvSpPr txBox="1"/>
            <p:nvPr/>
          </p:nvSpPr>
          <p:spPr>
            <a:xfrm>
              <a:off x="1303355" y="2361338"/>
              <a:ext cx="2153744" cy="400110"/>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平衡数据分布</a:t>
              </a:r>
              <a:endParaRPr lang="zh-CN" altLang="en-US" sz="2000" dirty="0"/>
            </a:p>
          </p:txBody>
        </p:sp>
        <p:sp>
          <p:nvSpPr>
            <p:cNvPr id="6" name="矩形 5">
              <a:extLst>
                <a:ext uri="{FF2B5EF4-FFF2-40B4-BE49-F238E27FC236}">
                  <a16:creationId xmlns:a16="http://schemas.microsoft.com/office/drawing/2014/main" id="{31876333-8531-CE1F-6B31-FB8FAF74EE0D}"/>
                </a:ext>
              </a:extLst>
            </p:cNvPr>
            <p:cNvSpPr/>
            <p:nvPr/>
          </p:nvSpPr>
          <p:spPr>
            <a:xfrm>
              <a:off x="220227" y="2894149"/>
              <a:ext cx="4320000" cy="266759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 name="文本框 6">
              <a:extLst>
                <a:ext uri="{FF2B5EF4-FFF2-40B4-BE49-F238E27FC236}">
                  <a16:creationId xmlns:a16="http://schemas.microsoft.com/office/drawing/2014/main" id="{2DF823E5-2456-FAC9-CC04-0A665FA4D8B5}"/>
                </a:ext>
              </a:extLst>
            </p:cNvPr>
            <p:cNvSpPr txBox="1"/>
            <p:nvPr/>
          </p:nvSpPr>
          <p:spPr>
            <a:xfrm>
              <a:off x="267037" y="2950672"/>
              <a:ext cx="4226381" cy="2554545"/>
            </a:xfrm>
            <a:prstGeom prst="rect">
              <a:avLst/>
            </a:prstGeom>
            <a:noFill/>
          </p:spPr>
          <p:txBody>
            <a:bodyPr wrap="square" rtlCol="0">
              <a:spAutoFit/>
            </a:bodyPr>
            <a:lstStyle/>
            <a:p>
              <a:pPr marL="360000" lvl="1" indent="-360000" algn="just">
                <a:buFont typeface="Wingdings" panose="05000000000000000000" pitchFamily="2" charset="2"/>
                <a:buChar char="u"/>
              </a:pP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指令微调需处理多样化任务，确保各任务相关数据之间均衡</a:t>
              </a:r>
              <a:endParaRPr lang="en-US" altLang="zh-CN" sz="2000" dirty="0">
                <a:latin typeface="Times New Roman" panose="02020603050405020304" pitchFamily="18" charset="0"/>
                <a:ea typeface="仿宋" panose="02010609060101010101" pitchFamily="49" charset="-122"/>
                <a:cs typeface="Times New Roman" panose="02020603050405020304" pitchFamily="18" charset="0"/>
              </a:endParaRPr>
            </a:p>
            <a:p>
              <a:pPr marL="360000" lvl="1" indent="-360000" algn="just">
                <a:buFont typeface="Wingdings" panose="05000000000000000000" pitchFamily="2" charset="2"/>
                <a:buChar char="u"/>
              </a:pP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提升高质量数据集（例如 </a:t>
              </a:r>
              <a:r>
                <a:rPr lang="en-US" altLang="zh-CN" sz="2000" dirty="0">
                  <a:latin typeface="Times New Roman" panose="02020603050405020304" pitchFamily="18" charset="0"/>
                  <a:ea typeface="仿宋" panose="02010609060101010101" pitchFamily="49" charset="-122"/>
                  <a:cs typeface="Times New Roman" panose="02020603050405020304" pitchFamily="18" charset="0"/>
                </a:rPr>
                <a:t>FLAN </a:t>
              </a: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和 </a:t>
              </a:r>
              <a:r>
                <a:rPr lang="en-US" altLang="zh-CN" sz="2000" dirty="0">
                  <a:latin typeface="Times New Roman" panose="02020603050405020304" pitchFamily="18" charset="0"/>
                  <a:ea typeface="仿宋" panose="02010609060101010101" pitchFamily="49" charset="-122"/>
                  <a:cs typeface="Times New Roman" panose="02020603050405020304" pitchFamily="18" charset="0"/>
                </a:rPr>
                <a:t>P3</a:t>
              </a: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）的采样频率也被证实能显著增强模型效能。</a:t>
              </a:r>
              <a:endParaRPr lang="en-US" altLang="zh-CN" sz="2000" dirty="0">
                <a:latin typeface="Times New Roman" panose="02020603050405020304" pitchFamily="18" charset="0"/>
                <a:ea typeface="仿宋" panose="02010609060101010101" pitchFamily="49" charset="-122"/>
                <a:cs typeface="Times New Roman" panose="02020603050405020304" pitchFamily="18" charset="0"/>
              </a:endParaRPr>
            </a:p>
            <a:p>
              <a:pPr marL="360000" lvl="1" indent="-360000" algn="just">
                <a:buFont typeface="Wingdings" panose="05000000000000000000" pitchFamily="2" charset="2"/>
                <a:buChar char="u"/>
              </a:pP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每个任务的数据集设定实例数量上限，此值依据数据集特性，大 致介于数千至数万之间。</a:t>
              </a:r>
              <a:endParaRPr lang="en-US" altLang="zh-CN" sz="2000" dirty="0">
                <a:latin typeface="Times New Roman" panose="02020603050405020304" pitchFamily="18" charset="0"/>
                <a:ea typeface="仿宋" panose="02010609060101010101" pitchFamily="49" charset="-122"/>
                <a:cs typeface="Times New Roman" panose="02020603050405020304" pitchFamily="18" charset="0"/>
              </a:endParaRPr>
            </a:p>
          </p:txBody>
        </p:sp>
      </p:grpSp>
      <p:grpSp>
        <p:nvGrpSpPr>
          <p:cNvPr id="12" name="组合 11">
            <a:extLst>
              <a:ext uri="{FF2B5EF4-FFF2-40B4-BE49-F238E27FC236}">
                <a16:creationId xmlns:a16="http://schemas.microsoft.com/office/drawing/2014/main" id="{7E18DA8D-C072-A59A-EEFF-F5154ACD86B8}"/>
              </a:ext>
            </a:extLst>
          </p:cNvPr>
          <p:cNvGrpSpPr/>
          <p:nvPr/>
        </p:nvGrpSpPr>
        <p:grpSpPr>
          <a:xfrm>
            <a:off x="4656573" y="2019299"/>
            <a:ext cx="4320000" cy="3200401"/>
            <a:chOff x="4724400" y="2361338"/>
            <a:chExt cx="4320000" cy="3200401"/>
          </a:xfrm>
        </p:grpSpPr>
        <p:sp>
          <p:nvSpPr>
            <p:cNvPr id="4" name="文本框 3">
              <a:extLst>
                <a:ext uri="{FF2B5EF4-FFF2-40B4-BE49-F238E27FC236}">
                  <a16:creationId xmlns:a16="http://schemas.microsoft.com/office/drawing/2014/main" id="{C5F2F2EC-164F-0E92-5E59-8B3D167C356C}"/>
                </a:ext>
              </a:extLst>
            </p:cNvPr>
            <p:cNvSpPr txBox="1"/>
            <p:nvPr/>
          </p:nvSpPr>
          <p:spPr>
            <a:xfrm>
              <a:off x="5120688" y="2361338"/>
              <a:ext cx="3527424" cy="400110"/>
            </a:xfrm>
            <a:prstGeom prst="rect">
              <a:avLst/>
            </a:prstGeom>
            <a:noFill/>
          </p:spPr>
          <p:txBody>
            <a:bodyPr wrap="square">
              <a:spAutoFit/>
            </a:bodyPr>
            <a:lstStyle>
              <a:defPPr>
                <a:defRPr lang="zh-CN"/>
              </a:defPPr>
              <a:lvl1pPr algn="ctr">
                <a:defRPr sz="2400" b="1">
                  <a:latin typeface="微软雅黑" panose="020B0503020204020204" pitchFamily="34" charset="-122"/>
                  <a:ea typeface="微软雅黑" panose="020B0503020204020204" pitchFamily="34" charset="-122"/>
                </a:defRPr>
              </a:lvl1pPr>
            </a:lstStyle>
            <a:p>
              <a:r>
                <a:rPr lang="zh-CN" altLang="en-US" sz="2000" dirty="0"/>
                <a:t>融合指令微调和预训练</a:t>
              </a:r>
            </a:p>
          </p:txBody>
        </p:sp>
        <p:sp>
          <p:nvSpPr>
            <p:cNvPr id="9" name="矩形 8">
              <a:extLst>
                <a:ext uri="{FF2B5EF4-FFF2-40B4-BE49-F238E27FC236}">
                  <a16:creationId xmlns:a16="http://schemas.microsoft.com/office/drawing/2014/main" id="{DB58E908-CB3B-F988-3C75-0813212138ED}"/>
                </a:ext>
              </a:extLst>
            </p:cNvPr>
            <p:cNvSpPr/>
            <p:nvPr/>
          </p:nvSpPr>
          <p:spPr>
            <a:xfrm>
              <a:off x="4724400" y="2894149"/>
              <a:ext cx="4320000" cy="266759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a:extLst>
                <a:ext uri="{FF2B5EF4-FFF2-40B4-BE49-F238E27FC236}">
                  <a16:creationId xmlns:a16="http://schemas.microsoft.com/office/drawing/2014/main" id="{78E0178B-40DE-7BF8-6268-C3E93713F9F3}"/>
                </a:ext>
              </a:extLst>
            </p:cNvPr>
            <p:cNvSpPr txBox="1"/>
            <p:nvPr/>
          </p:nvSpPr>
          <p:spPr>
            <a:xfrm>
              <a:off x="4771210" y="2961550"/>
              <a:ext cx="4226381" cy="2554545"/>
            </a:xfrm>
            <a:prstGeom prst="rect">
              <a:avLst/>
            </a:prstGeom>
            <a:noFill/>
          </p:spPr>
          <p:txBody>
            <a:bodyPr wrap="square" rtlCol="0">
              <a:spAutoFit/>
            </a:bodyPr>
            <a:lstStyle>
              <a:defPPr>
                <a:defRPr lang="zh-CN"/>
              </a:defPPr>
              <a:lvl2pPr marL="360000" lvl="1" indent="-360000" algn="just">
                <a:buFont typeface="Wingdings" panose="05000000000000000000" pitchFamily="2" charset="2"/>
                <a:buChar char="u"/>
                <a:defRPr sz="2000">
                  <a:latin typeface="Times New Roman" panose="02020603050405020304" pitchFamily="18" charset="0"/>
                  <a:ea typeface="仿宋" panose="02010609060101010101" pitchFamily="49" charset="-122"/>
                  <a:cs typeface="Times New Roman" panose="02020603050405020304" pitchFamily="18" charset="0"/>
                </a:defRPr>
              </a:lvl2pPr>
            </a:lstStyle>
            <a:p>
              <a:pPr lvl="1"/>
              <a:r>
                <a:rPr lang="zh-CN" altLang="en-US" dirty="0"/>
                <a:t>为促进微调过程稳健性和效率，</a:t>
              </a:r>
              <a:r>
                <a:rPr lang="en-US" altLang="zh-CN" dirty="0"/>
                <a:t>OPT-IML [71] </a:t>
              </a:r>
              <a:r>
                <a:rPr lang="zh-CN" altLang="en-US" dirty="0"/>
                <a:t>在指令微调过程中加入了预训练数据，相当于为模型调优施加了正则化</a:t>
              </a:r>
              <a:endParaRPr lang="en-US" altLang="zh-CN" dirty="0"/>
            </a:p>
            <a:p>
              <a:pPr lvl="1"/>
              <a:r>
                <a:rPr lang="zh-CN" altLang="en-US" dirty="0"/>
                <a:t>不同于传统先预训练后指令微调的两阶段流程，一些研究采取预训练数据与指令调优数据相结合。如</a:t>
              </a:r>
              <a:r>
                <a:rPr lang="en-US" altLang="zh-CN" dirty="0"/>
                <a:t>GLM130B[206]</a:t>
              </a:r>
              <a:r>
                <a:rPr lang="zh-CN" altLang="en-US" dirty="0"/>
                <a:t>与</a:t>
              </a:r>
              <a:r>
                <a:rPr lang="en-US" altLang="zh-CN" dirty="0"/>
                <a:t>Galactica [165] </a:t>
              </a:r>
              <a:endParaRPr lang="zh-CN" altLang="en-US" dirty="0"/>
            </a:p>
          </p:txBody>
        </p:sp>
      </p:grpSp>
      <p:sp>
        <p:nvSpPr>
          <p:cNvPr id="13" name="矩形: 圆角 12">
            <a:extLst>
              <a:ext uri="{FF2B5EF4-FFF2-40B4-BE49-F238E27FC236}">
                <a16:creationId xmlns:a16="http://schemas.microsoft.com/office/drawing/2014/main" id="{F8A8E2D3-1A6B-A68A-C89D-E32CAAB5F558}"/>
              </a:ext>
            </a:extLst>
          </p:cNvPr>
          <p:cNvSpPr/>
          <p:nvPr/>
        </p:nvSpPr>
        <p:spPr>
          <a:xfrm>
            <a:off x="76200" y="1072424"/>
            <a:ext cx="8991600" cy="777307"/>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指令微调作为预训练模型的后处理阶段，最终目标就是进一步优化模型的</a:t>
            </a:r>
          </a:p>
          <a:p>
            <a:pPr algn="ctr"/>
            <a:r>
              <a:rPr lang="zh-CN" altLang="en-US" sz="2000" b="1" dirty="0">
                <a:solidFill>
                  <a:schemeClr val="bg1"/>
                </a:solidFill>
                <a:latin typeface="微软雅黑" panose="020B0503020204020204" pitchFamily="34" charset="-122"/>
                <a:ea typeface="微软雅黑" panose="020B0503020204020204" pitchFamily="34" charset="-122"/>
              </a:rPr>
              <a:t>在特定任务上的能力。为实现高效微调，需注意以下两个关键点：</a:t>
            </a:r>
          </a:p>
        </p:txBody>
      </p:sp>
    </p:spTree>
    <p:extLst>
      <p:ext uri="{BB962C8B-B14F-4D97-AF65-F5344CB8AC3E}">
        <p14:creationId xmlns:p14="http://schemas.microsoft.com/office/powerpoint/2010/main" val="1953015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9.2.6 </a:t>
            </a:r>
            <a:r>
              <a:rPr lang="zh-CN" altLang="en-US" sz="2400" b="1" dirty="0">
                <a:solidFill>
                  <a:srgbClr val="0070C0"/>
                </a:solidFill>
                <a:latin typeface="微软雅黑" panose="020B0503020204020204" pitchFamily="34" charset="-122"/>
                <a:ea typeface="微软雅黑" panose="020B0503020204020204" pitchFamily="34" charset="-122"/>
              </a:rPr>
              <a:t>指令微调的效果</a:t>
            </a:r>
          </a:p>
        </p:txBody>
      </p:sp>
      <p:sp>
        <p:nvSpPr>
          <p:cNvPr id="4" name="文本框 3">
            <a:extLst>
              <a:ext uri="{FF2B5EF4-FFF2-40B4-BE49-F238E27FC236}">
                <a16:creationId xmlns:a16="http://schemas.microsoft.com/office/drawing/2014/main" id="{4B438B71-18AB-7701-28C5-162C97D68471}"/>
              </a:ext>
            </a:extLst>
          </p:cNvPr>
          <p:cNvSpPr txBox="1"/>
          <p:nvPr/>
        </p:nvSpPr>
        <p:spPr>
          <a:xfrm>
            <a:off x="879084" y="1714500"/>
            <a:ext cx="2866633" cy="400110"/>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解锁 </a:t>
            </a:r>
            <a:r>
              <a:rPr lang="en-US" altLang="zh-CN" sz="2000" b="1" dirty="0">
                <a:latin typeface="微软雅黑" panose="020B0503020204020204" pitchFamily="34" charset="-122"/>
                <a:ea typeface="微软雅黑" panose="020B0503020204020204" pitchFamily="34" charset="-122"/>
              </a:rPr>
              <a:t>LLMs </a:t>
            </a:r>
            <a:r>
              <a:rPr lang="zh-CN" altLang="en-US" sz="2000" b="1" dirty="0">
                <a:latin typeface="微软雅黑" panose="020B0503020204020204" pitchFamily="34" charset="-122"/>
                <a:ea typeface="微软雅黑" panose="020B0503020204020204" pitchFamily="34" charset="-122"/>
              </a:rPr>
              <a:t>性能潜力</a:t>
            </a:r>
            <a:endParaRPr lang="zh-CN" altLang="en-US" sz="2000" dirty="0"/>
          </a:p>
        </p:txBody>
      </p:sp>
      <p:sp>
        <p:nvSpPr>
          <p:cNvPr id="5" name="矩形 4">
            <a:extLst>
              <a:ext uri="{FF2B5EF4-FFF2-40B4-BE49-F238E27FC236}">
                <a16:creationId xmlns:a16="http://schemas.microsoft.com/office/drawing/2014/main" id="{701554AD-F860-0918-0018-156EF6B78C4F}"/>
              </a:ext>
            </a:extLst>
          </p:cNvPr>
          <p:cNvSpPr/>
          <p:nvPr/>
        </p:nvSpPr>
        <p:spPr>
          <a:xfrm>
            <a:off x="152400" y="2247311"/>
            <a:ext cx="4320000" cy="291884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文本框 5">
            <a:extLst>
              <a:ext uri="{FF2B5EF4-FFF2-40B4-BE49-F238E27FC236}">
                <a16:creationId xmlns:a16="http://schemas.microsoft.com/office/drawing/2014/main" id="{3DCDCE0D-7E24-9CF3-89E1-5DEB7B6AE47D}"/>
              </a:ext>
            </a:extLst>
          </p:cNvPr>
          <p:cNvSpPr txBox="1"/>
          <p:nvPr/>
        </p:nvSpPr>
        <p:spPr>
          <a:xfrm>
            <a:off x="199210" y="2303834"/>
            <a:ext cx="4226381" cy="2862322"/>
          </a:xfrm>
          <a:prstGeom prst="rect">
            <a:avLst/>
          </a:prstGeom>
          <a:noFill/>
        </p:spPr>
        <p:txBody>
          <a:bodyPr wrap="square" rtlCol="0">
            <a:spAutoFit/>
          </a:bodyPr>
          <a:lstStyle/>
          <a:p>
            <a:pPr marL="360000" lvl="1" indent="-360000" algn="just">
              <a:buFont typeface="Wingdings" panose="05000000000000000000" pitchFamily="2" charset="2"/>
              <a:buChar char="u"/>
            </a:pP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指令调优均能为其带来显著增益，且随着参数量级的跃升，这种性能提升愈发显著。</a:t>
            </a:r>
            <a:endParaRPr lang="en-US" altLang="zh-CN" sz="2000" dirty="0">
              <a:latin typeface="Times New Roman" panose="02020603050405020304" pitchFamily="18" charset="0"/>
              <a:ea typeface="仿宋" panose="02010609060101010101" pitchFamily="49" charset="-122"/>
              <a:cs typeface="Times New Roman" panose="02020603050405020304" pitchFamily="18" charset="0"/>
            </a:endParaRPr>
          </a:p>
          <a:p>
            <a:pPr marL="360000" lvl="1" indent="-360000" algn="just">
              <a:buFont typeface="Wingdings" panose="05000000000000000000" pitchFamily="2" charset="2"/>
              <a:buChar char="u"/>
            </a:pP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如经过 </a:t>
            </a:r>
            <a:r>
              <a:rPr lang="en-US" altLang="zh-CN" sz="2000" dirty="0">
                <a:latin typeface="Times New Roman" panose="02020603050405020304" pitchFamily="18" charset="0"/>
                <a:ea typeface="仿宋" panose="02010609060101010101" pitchFamily="49" charset="-122"/>
                <a:cs typeface="Times New Roman" panose="02020603050405020304" pitchFamily="18" charset="0"/>
              </a:rPr>
              <a:t>1800 </a:t>
            </a: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个任务指令微调后得到的 </a:t>
            </a:r>
            <a:r>
              <a:rPr lang="en-US" altLang="zh-CN" sz="2000" dirty="0">
                <a:latin typeface="Times New Roman" panose="02020603050405020304" pitchFamily="18" charset="0"/>
                <a:ea typeface="仿宋" panose="02010609060101010101" pitchFamily="49" charset="-122"/>
                <a:cs typeface="Times New Roman" panose="02020603050405020304" pitchFamily="18" charset="0"/>
              </a:rPr>
              <a:t>Flan-PaLM-540B </a:t>
            </a: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比 </a:t>
            </a:r>
            <a:r>
              <a:rPr lang="en-US" altLang="zh-CN" sz="2000" dirty="0">
                <a:latin typeface="Times New Roman" panose="02020603050405020304" pitchFamily="18" charset="0"/>
                <a:ea typeface="仿宋" panose="02010609060101010101" pitchFamily="49" charset="-122"/>
                <a:cs typeface="Times New Roman" panose="02020603050405020304" pitchFamily="18" charset="0"/>
              </a:rPr>
              <a:t>PaLM-540B </a:t>
            </a: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平均提升 </a:t>
            </a:r>
            <a:r>
              <a:rPr lang="en-US" altLang="zh-CN" sz="2000" dirty="0">
                <a:latin typeface="Times New Roman" panose="02020603050405020304" pitchFamily="18" charset="0"/>
                <a:ea typeface="仿宋" panose="02010609060101010101" pitchFamily="49" charset="-122"/>
                <a:cs typeface="Times New Roman" panose="02020603050405020304" pitchFamily="18" charset="0"/>
              </a:rPr>
              <a:t>9.4%</a:t>
            </a:r>
          </a:p>
          <a:p>
            <a:pPr marL="360000" lvl="1" indent="-360000" algn="just">
              <a:buFont typeface="Wingdings" panose="05000000000000000000" pitchFamily="2" charset="2"/>
              <a:buChar char="u"/>
            </a:pP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由指令微调的小模型，其表现力竟可超越未经微调的“大模型”</a:t>
            </a:r>
            <a:endParaRPr lang="en-US" altLang="zh-CN" sz="2000" dirty="0">
              <a:latin typeface="Times New Roman" panose="02020603050405020304" pitchFamily="18" charset="0"/>
              <a:ea typeface="仿宋" panose="02010609060101010101" pitchFamily="49" charset="-122"/>
              <a:cs typeface="Times New Roman" panose="02020603050405020304" pitchFamily="18" charset="0"/>
            </a:endParaRPr>
          </a:p>
          <a:p>
            <a:pPr marL="360000" lvl="1" indent="-360000" algn="just">
              <a:buFont typeface="Wingdings" panose="05000000000000000000" pitchFamily="2" charset="2"/>
              <a:buChar char="u"/>
            </a:pP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大大降低了提升模型效能的门槛。</a:t>
            </a:r>
          </a:p>
        </p:txBody>
      </p:sp>
      <p:sp>
        <p:nvSpPr>
          <p:cNvPr id="8" name="文本框 7">
            <a:extLst>
              <a:ext uri="{FF2B5EF4-FFF2-40B4-BE49-F238E27FC236}">
                <a16:creationId xmlns:a16="http://schemas.microsoft.com/office/drawing/2014/main" id="{9D1C9983-D6C5-1C0E-ED79-1B13113E6283}"/>
              </a:ext>
            </a:extLst>
          </p:cNvPr>
          <p:cNvSpPr txBox="1"/>
          <p:nvPr/>
        </p:nvSpPr>
        <p:spPr>
          <a:xfrm>
            <a:off x="5052861" y="1714500"/>
            <a:ext cx="3527424" cy="400110"/>
          </a:xfrm>
          <a:prstGeom prst="rect">
            <a:avLst/>
          </a:prstGeom>
          <a:noFill/>
        </p:spPr>
        <p:txBody>
          <a:bodyPr wrap="square">
            <a:spAutoFit/>
          </a:bodyPr>
          <a:lstStyle>
            <a:defPPr>
              <a:defRPr lang="zh-CN"/>
            </a:defPPr>
            <a:lvl1pPr algn="ctr">
              <a:defRPr sz="2400" b="1">
                <a:latin typeface="微软雅黑" panose="020B0503020204020204" pitchFamily="34" charset="-122"/>
                <a:ea typeface="微软雅黑" panose="020B0503020204020204" pitchFamily="34" charset="-122"/>
              </a:defRPr>
            </a:lvl1pPr>
          </a:lstStyle>
          <a:p>
            <a:r>
              <a:rPr lang="zh-CN" altLang="en-US" sz="2000" dirty="0"/>
              <a:t>提升任务泛化能力</a:t>
            </a:r>
          </a:p>
        </p:txBody>
      </p:sp>
      <p:sp>
        <p:nvSpPr>
          <p:cNvPr id="9" name="矩形 8">
            <a:extLst>
              <a:ext uri="{FF2B5EF4-FFF2-40B4-BE49-F238E27FC236}">
                <a16:creationId xmlns:a16="http://schemas.microsoft.com/office/drawing/2014/main" id="{B96966CD-C8FD-9A38-0C4E-AB217458EDEA}"/>
              </a:ext>
            </a:extLst>
          </p:cNvPr>
          <p:cNvSpPr/>
          <p:nvPr/>
        </p:nvSpPr>
        <p:spPr>
          <a:xfrm>
            <a:off x="4656573" y="2247310"/>
            <a:ext cx="4320000" cy="291884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a:extLst>
              <a:ext uri="{FF2B5EF4-FFF2-40B4-BE49-F238E27FC236}">
                <a16:creationId xmlns:a16="http://schemas.microsoft.com/office/drawing/2014/main" id="{B4AD4443-B108-01B0-555A-F31264B01C94}"/>
              </a:ext>
            </a:extLst>
          </p:cNvPr>
          <p:cNvSpPr txBox="1"/>
          <p:nvPr/>
        </p:nvSpPr>
        <p:spPr>
          <a:xfrm>
            <a:off x="4703383" y="2314712"/>
            <a:ext cx="4226381" cy="2862322"/>
          </a:xfrm>
          <a:prstGeom prst="rect">
            <a:avLst/>
          </a:prstGeom>
          <a:noFill/>
        </p:spPr>
        <p:txBody>
          <a:bodyPr wrap="square" rtlCol="0">
            <a:spAutoFit/>
          </a:bodyPr>
          <a:lstStyle>
            <a:defPPr>
              <a:defRPr lang="zh-CN"/>
            </a:defPPr>
            <a:lvl2pPr marL="360000" lvl="1" indent="-360000" algn="just">
              <a:buFont typeface="Wingdings" panose="05000000000000000000" pitchFamily="2" charset="2"/>
              <a:buChar char="u"/>
              <a:defRPr sz="2000">
                <a:latin typeface="Times New Roman" panose="02020603050405020304" pitchFamily="18" charset="0"/>
                <a:ea typeface="仿宋" panose="02010609060101010101" pitchFamily="49" charset="-122"/>
                <a:cs typeface="Times New Roman" panose="02020603050405020304" pitchFamily="18" charset="0"/>
              </a:defRPr>
            </a:lvl2pPr>
          </a:lstStyle>
          <a:p>
            <a:pPr lvl="1"/>
            <a:r>
              <a:rPr lang="zh-CN" altLang="en-US" dirty="0"/>
              <a:t>指令微调对于缓解 </a:t>
            </a:r>
            <a:r>
              <a:rPr lang="en-US" altLang="zh-CN" dirty="0"/>
              <a:t>LLMs </a:t>
            </a:r>
            <a:r>
              <a:rPr lang="zh-CN" altLang="en-US" dirty="0"/>
              <a:t>固有缺陷（如重复生成等），效果显著</a:t>
            </a:r>
            <a:endParaRPr lang="en-US" altLang="zh-CN" dirty="0"/>
          </a:p>
          <a:p>
            <a:pPr lvl="1"/>
            <a:r>
              <a:rPr lang="zh-CN" altLang="en-US" dirty="0"/>
              <a:t>指令微调的 </a:t>
            </a:r>
            <a:r>
              <a:rPr lang="en-US" altLang="zh-CN" dirty="0"/>
              <a:t>LLMs</a:t>
            </a:r>
            <a:r>
              <a:rPr lang="zh-CN" altLang="en-US" dirty="0"/>
              <a:t>，能够跨越语言边界，将所学技能无缝迁移至其他语言环境中的相关任务</a:t>
            </a:r>
            <a:endParaRPr lang="en-US" altLang="zh-CN" dirty="0"/>
          </a:p>
          <a:p>
            <a:pPr lvl="1"/>
            <a:r>
              <a:rPr lang="zh-CN" altLang="en-US" dirty="0"/>
              <a:t>指令微调能够助力 </a:t>
            </a:r>
            <a:r>
              <a:rPr lang="en-US" altLang="zh-CN" dirty="0"/>
              <a:t>LLMs </a:t>
            </a:r>
            <a:r>
              <a:rPr lang="zh-CN" altLang="en-US" dirty="0"/>
              <a:t>从单一语言的数据训练中，提炼出普遍 适用的任务技能，并将这些技能迁移到其他语言中</a:t>
            </a:r>
          </a:p>
        </p:txBody>
      </p:sp>
      <p:sp>
        <p:nvSpPr>
          <p:cNvPr id="11" name="矩形: 圆角 10">
            <a:extLst>
              <a:ext uri="{FF2B5EF4-FFF2-40B4-BE49-F238E27FC236}">
                <a16:creationId xmlns:a16="http://schemas.microsoft.com/office/drawing/2014/main" id="{B82BAC16-27A3-9A9B-B4F5-363E7916B585}"/>
              </a:ext>
            </a:extLst>
          </p:cNvPr>
          <p:cNvSpPr/>
          <p:nvPr/>
        </p:nvSpPr>
        <p:spPr>
          <a:xfrm>
            <a:off x="76200" y="1072425"/>
            <a:ext cx="8991600" cy="489676"/>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指令微调对 </a:t>
            </a:r>
            <a:r>
              <a:rPr lang="en-US" altLang="zh-CN" sz="2000" b="1" dirty="0">
                <a:solidFill>
                  <a:schemeClr val="bg1"/>
                </a:solidFill>
                <a:latin typeface="微软雅黑" panose="020B0503020204020204" pitchFamily="34" charset="-122"/>
                <a:ea typeface="微软雅黑" panose="020B0503020204020204" pitchFamily="34" charset="-122"/>
              </a:rPr>
              <a:t>LLMs </a:t>
            </a:r>
            <a:r>
              <a:rPr lang="zh-CN" altLang="en-US" sz="2000" b="1" dirty="0">
                <a:solidFill>
                  <a:schemeClr val="bg1"/>
                </a:solidFill>
                <a:latin typeface="微软雅黑" panose="020B0503020204020204" pitchFamily="34" charset="-122"/>
                <a:ea typeface="微软雅黑" panose="020B0503020204020204" pitchFamily="34" charset="-122"/>
              </a:rPr>
              <a:t>主要有以下两方面的影响：</a:t>
            </a:r>
          </a:p>
        </p:txBody>
      </p:sp>
    </p:spTree>
    <p:extLst>
      <p:ext uri="{BB962C8B-B14F-4D97-AF65-F5344CB8AC3E}">
        <p14:creationId xmlns:p14="http://schemas.microsoft.com/office/powerpoint/2010/main" val="1186738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F8FC7-2325-9B75-7DF0-1557B9198AE0}"/>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FD7CDD00-957F-05FF-0768-459D60B678EA}"/>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9.2.6 </a:t>
            </a:r>
            <a:r>
              <a:rPr lang="zh-CN" altLang="en-US" sz="2400" b="1" dirty="0">
                <a:solidFill>
                  <a:srgbClr val="0070C0"/>
                </a:solidFill>
                <a:latin typeface="微软雅黑" panose="020B0503020204020204" pitchFamily="34" charset="-122"/>
                <a:ea typeface="微软雅黑" panose="020B0503020204020204" pitchFamily="34" charset="-122"/>
              </a:rPr>
              <a:t>指令微调的效果</a:t>
            </a:r>
          </a:p>
        </p:txBody>
      </p:sp>
      <p:pic>
        <p:nvPicPr>
          <p:cNvPr id="2" name="Picture 1">
            <a:extLst>
              <a:ext uri="{FF2B5EF4-FFF2-40B4-BE49-F238E27FC236}">
                <a16:creationId xmlns:a16="http://schemas.microsoft.com/office/drawing/2014/main" id="{CB1819DE-D1FC-34CE-51F2-F7310CE4595F}"/>
              </a:ext>
            </a:extLst>
          </p:cNvPr>
          <p:cNvPicPr>
            <a:picLocks noChangeAspect="1"/>
          </p:cNvPicPr>
          <p:nvPr/>
        </p:nvPicPr>
        <p:blipFill>
          <a:blip r:embed="rId3"/>
          <a:stretch>
            <a:fillRect/>
          </a:stretch>
        </p:blipFill>
        <p:spPr>
          <a:xfrm>
            <a:off x="2003425" y="1128983"/>
            <a:ext cx="5137150" cy="3834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5FE6D0D3-746B-C74B-DA9F-63942BE1CC32}"/>
              </a:ext>
            </a:extLst>
          </p:cNvPr>
          <p:cNvSpPr txBox="1"/>
          <p:nvPr/>
        </p:nvSpPr>
        <p:spPr>
          <a:xfrm>
            <a:off x="228600" y="5219574"/>
            <a:ext cx="3810000" cy="369332"/>
          </a:xfrm>
          <a:prstGeom prst="rect">
            <a:avLst/>
          </a:prstGeom>
          <a:noFill/>
        </p:spPr>
        <p:txBody>
          <a:bodyPr wrap="square">
            <a:spAutoFit/>
          </a:bodyPr>
          <a:lstStyle/>
          <a:p>
            <a:r>
              <a:rPr lang="en-US" dirty="0"/>
              <a:t>https://</a:t>
            </a:r>
            <a:r>
              <a:rPr lang="en-US" dirty="0" err="1"/>
              <a:t>arxiv.org</a:t>
            </a:r>
            <a:r>
              <a:rPr lang="en-US" dirty="0"/>
              <a:t>/pdf/2203.02155</a:t>
            </a:r>
          </a:p>
        </p:txBody>
      </p:sp>
      <p:pic>
        <p:nvPicPr>
          <p:cNvPr id="12" name="Picture 11">
            <a:extLst>
              <a:ext uri="{FF2B5EF4-FFF2-40B4-BE49-F238E27FC236}">
                <a16:creationId xmlns:a16="http://schemas.microsoft.com/office/drawing/2014/main" id="{8399DD63-3311-B550-8C44-63A0848A9B36}"/>
              </a:ext>
            </a:extLst>
          </p:cNvPr>
          <p:cNvPicPr>
            <a:picLocks noChangeAspect="1"/>
          </p:cNvPicPr>
          <p:nvPr/>
        </p:nvPicPr>
        <p:blipFill>
          <a:blip r:embed="rId4"/>
          <a:stretch>
            <a:fillRect/>
          </a:stretch>
        </p:blipFill>
        <p:spPr>
          <a:xfrm>
            <a:off x="3276600" y="164419"/>
            <a:ext cx="5867400" cy="742615"/>
          </a:xfrm>
          <a:prstGeom prst="rect">
            <a:avLst/>
          </a:prstGeom>
        </p:spPr>
      </p:pic>
    </p:spTree>
    <p:extLst>
      <p:ext uri="{BB962C8B-B14F-4D97-AF65-F5344CB8AC3E}">
        <p14:creationId xmlns:p14="http://schemas.microsoft.com/office/powerpoint/2010/main" val="3800696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6CD38-006C-5A0C-C556-793F9EDDDF08}"/>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CF215428-EDC1-FC1F-1A61-C75567A3DA73}"/>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zh-CN" altLang="en-US" sz="2400" b="1" dirty="0">
                <a:solidFill>
                  <a:srgbClr val="0070C0"/>
                </a:solidFill>
                <a:latin typeface="微软雅黑" panose="020B0503020204020204" pitchFamily="34" charset="-122"/>
                <a:ea typeface="微软雅黑" panose="020B0503020204020204" pitchFamily="34" charset="-122"/>
              </a:rPr>
              <a:t>指令微调实战</a:t>
            </a:r>
          </a:p>
        </p:txBody>
      </p:sp>
      <p:pic>
        <p:nvPicPr>
          <p:cNvPr id="1026" name="Picture 2" descr="# LLaMA Factory">
            <a:hlinkClick r:id="rId3"/>
            <a:extLst>
              <a:ext uri="{FF2B5EF4-FFF2-40B4-BE49-F238E27FC236}">
                <a16:creationId xmlns:a16="http://schemas.microsoft.com/office/drawing/2014/main" id="{DA1D7BBA-52DD-E978-D458-FB8E7FFF4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16" y="1026720"/>
            <a:ext cx="3997563" cy="11423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E69B0D-FF15-9A51-00E1-A2B1F3AC1342}"/>
              </a:ext>
            </a:extLst>
          </p:cNvPr>
          <p:cNvPicPr>
            <a:picLocks noChangeAspect="1"/>
          </p:cNvPicPr>
          <p:nvPr/>
        </p:nvPicPr>
        <p:blipFill>
          <a:blip r:embed="rId5"/>
          <a:stretch>
            <a:fillRect/>
          </a:stretch>
        </p:blipFill>
        <p:spPr>
          <a:xfrm>
            <a:off x="4915711" y="343026"/>
            <a:ext cx="4174027" cy="25144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DF8A389C-1A97-A562-858E-8B4C2CDCE223}"/>
              </a:ext>
            </a:extLst>
          </p:cNvPr>
          <p:cNvPicPr>
            <a:picLocks noChangeAspect="1"/>
          </p:cNvPicPr>
          <p:nvPr/>
        </p:nvPicPr>
        <p:blipFill>
          <a:blip r:embed="rId6"/>
          <a:stretch>
            <a:fillRect/>
          </a:stretch>
        </p:blipFill>
        <p:spPr>
          <a:xfrm>
            <a:off x="241316" y="2077013"/>
            <a:ext cx="4619017" cy="1073921"/>
          </a:xfrm>
          <a:prstGeom prst="rect">
            <a:avLst/>
          </a:prstGeom>
        </p:spPr>
      </p:pic>
      <p:pic>
        <p:nvPicPr>
          <p:cNvPr id="13" name="Picture 12">
            <a:extLst>
              <a:ext uri="{FF2B5EF4-FFF2-40B4-BE49-F238E27FC236}">
                <a16:creationId xmlns:a16="http://schemas.microsoft.com/office/drawing/2014/main" id="{4591E786-4799-622F-8CA8-C1A44DFD6D8E}"/>
              </a:ext>
            </a:extLst>
          </p:cNvPr>
          <p:cNvPicPr>
            <a:picLocks noChangeAspect="1"/>
          </p:cNvPicPr>
          <p:nvPr/>
        </p:nvPicPr>
        <p:blipFill>
          <a:blip r:embed="rId7"/>
          <a:stretch>
            <a:fillRect/>
          </a:stretch>
        </p:blipFill>
        <p:spPr>
          <a:xfrm>
            <a:off x="241315" y="3447646"/>
            <a:ext cx="8352519" cy="1619654"/>
          </a:xfrm>
          <a:prstGeom prst="rect">
            <a:avLst/>
          </a:prstGeom>
        </p:spPr>
      </p:pic>
    </p:spTree>
    <p:extLst>
      <p:ext uri="{BB962C8B-B14F-4D97-AF65-F5344CB8AC3E}">
        <p14:creationId xmlns:p14="http://schemas.microsoft.com/office/powerpoint/2010/main" val="2301174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535940" y="380491"/>
            <a:ext cx="5560060" cy="566420"/>
          </a:xfrm>
          <a:prstGeom prst="rect">
            <a:avLst/>
          </a:prstGeom>
        </p:spPr>
        <p:txBody>
          <a:bodyPr vert="horz" wrap="square" lIns="0" tIns="12700" rIns="0" bIns="0" rtlCol="0">
            <a:spAutoFit/>
          </a:bodyPr>
          <a:lstStyle/>
          <a:p>
            <a:pPr marL="12700" algn="l" rtl="0">
              <a:spcBef>
                <a:spcPts val="100"/>
              </a:spcBef>
            </a:pPr>
            <a:r>
              <a:rPr lang="zh-CN" altLang="en-US" sz="3600" b="1" dirty="0">
                <a:solidFill>
                  <a:srgbClr val="0070C0"/>
                </a:solidFill>
                <a:latin typeface="微软雅黑" panose="020B0503020204020204" pitchFamily="34" charset="-122"/>
                <a:ea typeface="微软雅黑" panose="020B0503020204020204" pitchFamily="34" charset="-122"/>
              </a:rPr>
              <a:t>本章内容</a:t>
            </a:r>
          </a:p>
        </p:txBody>
      </p:sp>
      <p:sp>
        <p:nvSpPr>
          <p:cNvPr id="4" name="object 2"/>
          <p:cNvSpPr txBox="1"/>
          <p:nvPr>
            <p:custDataLst>
              <p:tags r:id="rId1"/>
            </p:custDataLst>
          </p:nvPr>
        </p:nvSpPr>
        <p:spPr>
          <a:xfrm>
            <a:off x="535940" y="1485900"/>
            <a:ext cx="4950460" cy="3328604"/>
          </a:xfrm>
          <a:prstGeom prst="rect">
            <a:avLst/>
          </a:prstGeom>
        </p:spPr>
        <p:txBody>
          <a:bodyPr vert="horz" wrap="square" lIns="0" tIns="12700" rIns="0" bIns="0" rtlCol="0">
            <a:spAutoFit/>
          </a:bodyPr>
          <a:lstStyle/>
          <a:p>
            <a:pPr marL="360045" indent="-360045">
              <a:lnSpc>
                <a:spcPct val="150000"/>
              </a:lnSpc>
              <a:buFont typeface="Arial" panose="020B0604020202020204"/>
              <a:buChar char="•"/>
              <a:tabLst>
                <a:tab pos="354965" algn="l"/>
                <a:tab pos="355600" algn="l"/>
              </a:tabLst>
            </a:pPr>
            <a:r>
              <a:rPr lang="en-US" altLang="zh-CN" sz="26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9.2  </a:t>
            </a:r>
            <a:r>
              <a:rPr lang="zh-CN" altLang="en-US" sz="26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指令微调</a:t>
            </a: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9.2.1 </a:t>
            </a:r>
            <a:r>
              <a:rPr lang="zh-CN" altLang="en-US"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指令微调概念</a:t>
            </a:r>
            <a:endPar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9.2.2 </a:t>
            </a:r>
            <a:r>
              <a:rPr lang="zh-CN" altLang="en-US"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构造指令实例</a:t>
            </a: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9.2.3 </a:t>
            </a:r>
            <a:r>
              <a:rPr lang="zh-CN" altLang="en-US"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指令微调任务</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sym typeface="+mn-ea"/>
              </a:rPr>
              <a:t>9.2.4 </a:t>
            </a:r>
            <a:r>
              <a:rPr lang="zh-CN" altLang="en-US" sz="2000" b="1" dirty="0">
                <a:solidFill>
                  <a:srgbClr val="0070C0"/>
                </a:solidFill>
                <a:latin typeface="微软雅黑" panose="020B0503020204020204" pitchFamily="34" charset="-122"/>
                <a:ea typeface="微软雅黑" panose="020B0503020204020204" pitchFamily="34" charset="-122"/>
                <a:sym typeface="+mn-ea"/>
              </a:rPr>
              <a:t>多模态指令微调</a:t>
            </a: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sym typeface="+mn-ea"/>
              </a:rPr>
              <a:t>9.2.5 </a:t>
            </a:r>
            <a:r>
              <a:rPr lang="zh-CN" altLang="en-US" sz="2000" b="1" dirty="0">
                <a:solidFill>
                  <a:srgbClr val="0070C0"/>
                </a:solidFill>
                <a:latin typeface="微软雅黑" panose="020B0503020204020204" pitchFamily="34" charset="-122"/>
                <a:ea typeface="微软雅黑" panose="020B0503020204020204" pitchFamily="34" charset="-122"/>
                <a:sym typeface="+mn-ea"/>
              </a:rPr>
              <a:t>指令微调优化方法</a:t>
            </a: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sym typeface="+mn-ea"/>
              </a:rPr>
              <a:t>9.2.6 </a:t>
            </a:r>
            <a:r>
              <a:rPr lang="zh-CN" altLang="en-US" sz="2000" b="1" dirty="0">
                <a:solidFill>
                  <a:srgbClr val="0070C0"/>
                </a:solidFill>
                <a:latin typeface="微软雅黑" panose="020B0503020204020204" pitchFamily="34" charset="-122"/>
                <a:ea typeface="微软雅黑" panose="020B0503020204020204" pitchFamily="34" charset="-122"/>
                <a:sym typeface="+mn-ea"/>
              </a:rPr>
              <a:t>指令微调的效果</a:t>
            </a:r>
            <a:endPar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2" name="object 2">
            <a:extLst>
              <a:ext uri="{FF2B5EF4-FFF2-40B4-BE49-F238E27FC236}">
                <a16:creationId xmlns:a16="http://schemas.microsoft.com/office/drawing/2014/main" id="{9DC5DB74-11F3-18CB-CCAF-3B36DAD1895E}"/>
              </a:ext>
            </a:extLst>
          </p:cNvPr>
          <p:cNvSpPr txBox="1"/>
          <p:nvPr>
            <p:custDataLst>
              <p:tags r:id="rId2"/>
            </p:custDataLst>
          </p:nvPr>
        </p:nvSpPr>
        <p:spPr>
          <a:xfrm>
            <a:off x="4720409" y="4272240"/>
            <a:ext cx="3641090" cy="542264"/>
          </a:xfrm>
          <a:prstGeom prst="rect">
            <a:avLst/>
          </a:prstGeom>
        </p:spPr>
        <p:txBody>
          <a:bodyPr vert="horz" wrap="square" lIns="0" tIns="12700" rIns="0" bIns="0" rtlCol="0">
            <a:spAutoFit/>
          </a:bodyPr>
          <a:lstStyle/>
          <a:p>
            <a:pPr marL="360045" indent="-360045">
              <a:lnSpc>
                <a:spcPct val="150000"/>
              </a:lnSpc>
              <a:buFont typeface="Arial" panose="020B0604020202020204"/>
              <a:buChar char="•"/>
              <a:tabLst>
                <a:tab pos="354965" algn="l"/>
                <a:tab pos="355600" algn="l"/>
              </a:tabLst>
            </a:pPr>
            <a:r>
              <a:rPr lang="en-US" altLang="zh-CN" sz="26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9.3  </a:t>
            </a:r>
            <a:r>
              <a:rPr lang="zh-CN" altLang="en-US" sz="26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微调算法</a:t>
            </a:r>
          </a:p>
        </p:txBody>
      </p:sp>
      <p:sp>
        <p:nvSpPr>
          <p:cNvPr id="5" name="object 2"/>
          <p:cNvSpPr txBox="1"/>
          <p:nvPr>
            <p:custDataLst>
              <p:tags r:id="rId3"/>
            </p:custDataLst>
          </p:nvPr>
        </p:nvSpPr>
        <p:spPr>
          <a:xfrm>
            <a:off x="4720409" y="1485900"/>
            <a:ext cx="3641090" cy="2405274"/>
          </a:xfrm>
          <a:prstGeom prst="rect">
            <a:avLst/>
          </a:prstGeom>
        </p:spPr>
        <p:txBody>
          <a:bodyPr vert="horz" wrap="square" lIns="0" tIns="12700" rIns="0" bIns="0" rtlCol="0">
            <a:spAutoFit/>
          </a:bodyPr>
          <a:lstStyle/>
          <a:p>
            <a:pPr marL="360045" indent="-360045">
              <a:lnSpc>
                <a:spcPct val="150000"/>
              </a:lnSpc>
              <a:buFont typeface="Arial" panose="020B0604020202020204"/>
              <a:buChar char="•"/>
              <a:tabLst>
                <a:tab pos="354965" algn="l"/>
                <a:tab pos="355600" algn="l"/>
              </a:tabLst>
            </a:pPr>
            <a:r>
              <a:rPr lang="en-US" altLang="zh-CN" sz="26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9.3  </a:t>
            </a:r>
            <a:r>
              <a:rPr lang="zh-CN" altLang="en-US" sz="26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对齐微调</a:t>
            </a:r>
          </a:p>
          <a:p>
            <a:pPr marL="817245" lvl="1" indent="-360045">
              <a:lnSpc>
                <a:spcPct val="150000"/>
              </a:lnSpc>
              <a:buFont typeface="Arial" panose="020B0604020202020204"/>
              <a:buChar char="•"/>
              <a:tabLst>
                <a:tab pos="354965" algn="l"/>
                <a:tab pos="355600" algn="l"/>
              </a:tabLst>
            </a:pPr>
            <a:r>
              <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sym typeface="+mn-ea"/>
              </a:rPr>
              <a:t>9.3.2 RLHF</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sym typeface="+mn-ea"/>
              </a:rPr>
              <a:t>算法</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a:p>
            <a:pPr marL="817245" lvl="1" indent="-360045">
              <a:lnSpc>
                <a:spcPct val="150000"/>
              </a:lnSpc>
              <a:buFont typeface="Arial" panose="020B0604020202020204"/>
              <a:buChar char="•"/>
              <a:tabLst>
                <a:tab pos="354965" algn="l"/>
                <a:tab pos="355600" algn="l"/>
              </a:tabLst>
            </a:pPr>
            <a:r>
              <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sym typeface="+mn-ea"/>
              </a:rPr>
              <a:t>9.3.3 RLHF</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sym typeface="+mn-ea"/>
              </a:rPr>
              <a:t>的发展历程</a:t>
            </a:r>
            <a:endPar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a:p>
            <a:pPr marL="817245" lvl="1" indent="-360045">
              <a:lnSpc>
                <a:spcPct val="150000"/>
              </a:lnSpc>
              <a:buFont typeface="Arial" panose="020B0604020202020204"/>
              <a:buChar char="•"/>
              <a:tabLst>
                <a:tab pos="354965" algn="l"/>
                <a:tab pos="355600" algn="l"/>
              </a:tabLst>
            </a:pPr>
            <a:r>
              <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sym typeface="+mn-ea"/>
              </a:rPr>
              <a:t>9.3.4</a:t>
            </a:r>
            <a:r>
              <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 </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对齐微调技术</a:t>
            </a:r>
          </a:p>
          <a:p>
            <a:pPr marL="817245" lvl="1" indent="-360045">
              <a:lnSpc>
                <a:spcPct val="150000"/>
              </a:lnSpc>
              <a:buFont typeface="Arial" panose="020B0604020202020204"/>
              <a:buChar char="•"/>
              <a:tabLst>
                <a:tab pos="354965" algn="l"/>
                <a:tab pos="355600" algn="l"/>
              </a:tabLst>
            </a:pPr>
            <a:r>
              <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sym typeface="+mn-ea"/>
              </a:rPr>
              <a:t>9.3.5</a:t>
            </a:r>
            <a:r>
              <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rPr>
              <a:t> </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sym typeface="+mn-ea"/>
              </a:rPr>
              <a:t>偏好数据集</a:t>
            </a:r>
          </a:p>
        </p:txBody>
      </p:sp>
    </p:spTree>
    <p:extLst>
      <p:ext uri="{BB962C8B-B14F-4D97-AF65-F5344CB8AC3E}">
        <p14:creationId xmlns:p14="http://schemas.microsoft.com/office/powerpoint/2010/main" val="368914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9.2.1 </a:t>
            </a:r>
            <a:r>
              <a:rPr lang="zh-CN" altLang="en-US" sz="2400" b="1" dirty="0">
                <a:solidFill>
                  <a:srgbClr val="0070C0"/>
                </a:solidFill>
                <a:latin typeface="微软雅黑" panose="020B0503020204020204" pitchFamily="34" charset="-122"/>
                <a:ea typeface="微软雅黑" panose="020B0503020204020204" pitchFamily="34" charset="-122"/>
              </a:rPr>
              <a:t>指令微调概念</a:t>
            </a:r>
          </a:p>
        </p:txBody>
      </p:sp>
      <p:grpSp>
        <p:nvGrpSpPr>
          <p:cNvPr id="30" name="组合 29">
            <a:extLst>
              <a:ext uri="{FF2B5EF4-FFF2-40B4-BE49-F238E27FC236}">
                <a16:creationId xmlns:a16="http://schemas.microsoft.com/office/drawing/2014/main" id="{7964560B-BD81-B8D8-5CA2-665CD315DCBC}"/>
              </a:ext>
            </a:extLst>
          </p:cNvPr>
          <p:cNvGrpSpPr/>
          <p:nvPr/>
        </p:nvGrpSpPr>
        <p:grpSpPr>
          <a:xfrm>
            <a:off x="152400" y="1714500"/>
            <a:ext cx="4267200" cy="1409700"/>
            <a:chOff x="152400" y="1043677"/>
            <a:chExt cx="4267200" cy="1409700"/>
          </a:xfrm>
        </p:grpSpPr>
        <p:pic>
          <p:nvPicPr>
            <p:cNvPr id="1026" name="Picture 2" descr="西南财经大学">
              <a:extLst>
                <a:ext uri="{FF2B5EF4-FFF2-40B4-BE49-F238E27FC236}">
                  <a16:creationId xmlns:a16="http://schemas.microsoft.com/office/drawing/2014/main" id="{C7EAD352-AA66-1131-2E1D-29BC4565DB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043677"/>
              <a:ext cx="28194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8959D511-86BA-F5B6-EE15-82FA6D678443}"/>
                </a:ext>
              </a:extLst>
            </p:cNvPr>
            <p:cNvPicPr>
              <a:picLocks noChangeAspect="1"/>
            </p:cNvPicPr>
            <p:nvPr/>
          </p:nvPicPr>
          <p:blipFill>
            <a:blip r:embed="rId4"/>
            <a:stretch>
              <a:fillRect/>
            </a:stretch>
          </p:blipFill>
          <p:spPr>
            <a:xfrm>
              <a:off x="3009900" y="1043677"/>
              <a:ext cx="1409700" cy="1409700"/>
            </a:xfrm>
            <a:prstGeom prst="rect">
              <a:avLst/>
            </a:prstGeom>
          </p:spPr>
        </p:pic>
      </p:grpSp>
      <p:sp>
        <p:nvSpPr>
          <p:cNvPr id="5" name="object 2">
            <a:extLst>
              <a:ext uri="{FF2B5EF4-FFF2-40B4-BE49-F238E27FC236}">
                <a16:creationId xmlns:a16="http://schemas.microsoft.com/office/drawing/2014/main" id="{B31E21A3-6398-DE0C-8A02-25F08E76EE05}"/>
              </a:ext>
            </a:extLst>
          </p:cNvPr>
          <p:cNvSpPr txBox="1">
            <a:spLocks noGrp="1"/>
          </p:cNvSpPr>
          <p:nvPr/>
        </p:nvSpPr>
        <p:spPr>
          <a:xfrm>
            <a:off x="1295400" y="1042193"/>
            <a:ext cx="1981200" cy="566822"/>
          </a:xfrm>
          <a:prstGeom prst="rect">
            <a:avLst/>
          </a:prstGeom>
        </p:spPr>
        <p:txBody>
          <a:bodyPr vert="horz" wrap="square" lIns="0" tIns="12700" rIns="0" bIns="0" rtlCol="0">
            <a:spAutoFit/>
          </a:bodyPr>
          <a:lstStyle>
            <a:defPPr>
              <a:defRPr lang="zh-CN"/>
            </a:defPPr>
            <a:lvl1pPr marL="298450" indent="-285750">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12700" indent="0" algn="ctr">
              <a:buNone/>
            </a:pPr>
            <a:r>
              <a:rPr lang="zh-CN" altLang="en-US" dirty="0"/>
              <a:t>大模型预训练任务（基础课学习）</a:t>
            </a:r>
            <a:endParaRPr lang="en-US" altLang="zh-CN" dirty="0"/>
          </a:p>
        </p:txBody>
      </p:sp>
      <p:grpSp>
        <p:nvGrpSpPr>
          <p:cNvPr id="31" name="组合 30">
            <a:extLst>
              <a:ext uri="{FF2B5EF4-FFF2-40B4-BE49-F238E27FC236}">
                <a16:creationId xmlns:a16="http://schemas.microsoft.com/office/drawing/2014/main" id="{00F30DC6-180F-6F98-1024-91FA0C34268C}"/>
              </a:ext>
            </a:extLst>
          </p:cNvPr>
          <p:cNvGrpSpPr>
            <a:grpSpLocks noChangeAspect="1"/>
          </p:cNvGrpSpPr>
          <p:nvPr/>
        </p:nvGrpSpPr>
        <p:grpSpPr>
          <a:xfrm>
            <a:off x="6132804" y="1721990"/>
            <a:ext cx="2858796" cy="1412879"/>
            <a:chOff x="5372102" y="1371600"/>
            <a:chExt cx="3237820" cy="1600200"/>
          </a:xfrm>
        </p:grpSpPr>
        <p:pic>
          <p:nvPicPr>
            <p:cNvPr id="13" name="图片 12">
              <a:extLst>
                <a:ext uri="{FF2B5EF4-FFF2-40B4-BE49-F238E27FC236}">
                  <a16:creationId xmlns:a16="http://schemas.microsoft.com/office/drawing/2014/main" id="{A7B80FAE-EE7C-648B-953B-61923E6AB539}"/>
                </a:ext>
              </a:extLst>
            </p:cNvPr>
            <p:cNvPicPr>
              <a:picLocks noChangeAspect="1"/>
            </p:cNvPicPr>
            <p:nvPr/>
          </p:nvPicPr>
          <p:blipFill>
            <a:blip r:embed="rId5"/>
            <a:stretch>
              <a:fillRect/>
            </a:stretch>
          </p:blipFill>
          <p:spPr>
            <a:xfrm>
              <a:off x="5372102" y="1371600"/>
              <a:ext cx="1600201" cy="1600200"/>
            </a:xfrm>
            <a:prstGeom prst="rect">
              <a:avLst/>
            </a:prstGeom>
          </p:spPr>
        </p:pic>
        <p:pic>
          <p:nvPicPr>
            <p:cNvPr id="19" name="图片 18">
              <a:extLst>
                <a:ext uri="{FF2B5EF4-FFF2-40B4-BE49-F238E27FC236}">
                  <a16:creationId xmlns:a16="http://schemas.microsoft.com/office/drawing/2014/main" id="{3E9305BC-6DBE-5CA0-5190-8A8BF69C48BC}"/>
                </a:ext>
              </a:extLst>
            </p:cNvPr>
            <p:cNvPicPr>
              <a:picLocks noChangeAspect="1"/>
            </p:cNvPicPr>
            <p:nvPr/>
          </p:nvPicPr>
          <p:blipFill>
            <a:blip r:embed="rId6"/>
            <a:stretch>
              <a:fillRect/>
            </a:stretch>
          </p:blipFill>
          <p:spPr>
            <a:xfrm>
              <a:off x="7009721" y="1371600"/>
              <a:ext cx="1600201" cy="1600200"/>
            </a:xfrm>
            <a:prstGeom prst="rect">
              <a:avLst/>
            </a:prstGeom>
          </p:spPr>
        </p:pic>
      </p:grpSp>
      <p:sp>
        <p:nvSpPr>
          <p:cNvPr id="32" name="object 2">
            <a:extLst>
              <a:ext uri="{FF2B5EF4-FFF2-40B4-BE49-F238E27FC236}">
                <a16:creationId xmlns:a16="http://schemas.microsoft.com/office/drawing/2014/main" id="{01B0BB0B-84B4-01CE-A1D5-30131539D46D}"/>
              </a:ext>
            </a:extLst>
          </p:cNvPr>
          <p:cNvSpPr txBox="1">
            <a:spLocks noGrp="1"/>
          </p:cNvSpPr>
          <p:nvPr/>
        </p:nvSpPr>
        <p:spPr>
          <a:xfrm>
            <a:off x="6571602" y="1042193"/>
            <a:ext cx="1981200" cy="579646"/>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大模型微调任务</a:t>
            </a:r>
            <a:endParaRPr lang="en-US" altLang="zh-CN" dirty="0"/>
          </a:p>
          <a:p>
            <a:r>
              <a:rPr lang="zh-CN" altLang="en-US" dirty="0"/>
              <a:t>（专业课实践）</a:t>
            </a:r>
            <a:endParaRPr lang="en-US" altLang="zh-CN" dirty="0"/>
          </a:p>
        </p:txBody>
      </p:sp>
      <p:grpSp>
        <p:nvGrpSpPr>
          <p:cNvPr id="44" name="组合 43">
            <a:extLst>
              <a:ext uri="{FF2B5EF4-FFF2-40B4-BE49-F238E27FC236}">
                <a16:creationId xmlns:a16="http://schemas.microsoft.com/office/drawing/2014/main" id="{C53043FD-0488-404E-3EC9-35B31FD500D7}"/>
              </a:ext>
            </a:extLst>
          </p:cNvPr>
          <p:cNvGrpSpPr/>
          <p:nvPr/>
        </p:nvGrpSpPr>
        <p:grpSpPr>
          <a:xfrm>
            <a:off x="213360" y="4033042"/>
            <a:ext cx="8778240" cy="463214"/>
            <a:chOff x="213360" y="4152900"/>
            <a:chExt cx="8778240" cy="463214"/>
          </a:xfrm>
        </p:grpSpPr>
        <p:sp>
          <p:nvSpPr>
            <p:cNvPr id="35" name="矩形: 圆角 34">
              <a:extLst>
                <a:ext uri="{FF2B5EF4-FFF2-40B4-BE49-F238E27FC236}">
                  <a16:creationId xmlns:a16="http://schemas.microsoft.com/office/drawing/2014/main" id="{36737F84-CFDA-875C-B1F8-04546D4CD112}"/>
                </a:ext>
              </a:extLst>
            </p:cNvPr>
            <p:cNvSpPr/>
            <p:nvPr/>
          </p:nvSpPr>
          <p:spPr>
            <a:xfrm>
              <a:off x="213360" y="4152900"/>
              <a:ext cx="1219200" cy="457200"/>
            </a:xfrm>
            <a:prstGeom prst="roundRect">
              <a:avLst/>
            </a:prstGeom>
            <a:solidFill>
              <a:schemeClr val="tx1">
                <a:lumMod val="50000"/>
                <a:lumOff val="5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sz="1800" b="0" i="0" u="none" strike="noStrike" baseline="0" dirty="0">
                  <a:latin typeface="FandolSong-Regular-Identity-H"/>
                </a:rPr>
                <a:t>接收指令</a:t>
              </a:r>
              <a:endParaRPr lang="zh-CN" altLang="en-US" dirty="0"/>
            </a:p>
          </p:txBody>
        </p:sp>
        <p:sp>
          <p:nvSpPr>
            <p:cNvPr id="36" name="矩形: 圆角 35">
              <a:extLst>
                <a:ext uri="{FF2B5EF4-FFF2-40B4-BE49-F238E27FC236}">
                  <a16:creationId xmlns:a16="http://schemas.microsoft.com/office/drawing/2014/main" id="{0F4EF2DC-8BCE-6916-C7F2-90ADB9FBA227}"/>
                </a:ext>
              </a:extLst>
            </p:cNvPr>
            <p:cNvSpPr/>
            <p:nvPr/>
          </p:nvSpPr>
          <p:spPr>
            <a:xfrm>
              <a:off x="1706880" y="4152900"/>
              <a:ext cx="1219200" cy="457200"/>
            </a:xfrm>
            <a:prstGeom prst="roundRect">
              <a:avLst/>
            </a:prstGeom>
            <a:solidFill>
              <a:schemeClr val="tx1">
                <a:lumMod val="65000"/>
                <a:lumOff val="3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sz="1800" b="0" i="0" u="none" strike="noStrike" baseline="0" dirty="0">
                  <a:latin typeface="FandolSong-Regular-Identity-H"/>
                </a:rPr>
                <a:t>理解指令</a:t>
              </a:r>
              <a:endParaRPr lang="zh-CN" altLang="en-US" dirty="0"/>
            </a:p>
          </p:txBody>
        </p:sp>
        <p:sp>
          <p:nvSpPr>
            <p:cNvPr id="37" name="矩形: 圆角 36">
              <a:extLst>
                <a:ext uri="{FF2B5EF4-FFF2-40B4-BE49-F238E27FC236}">
                  <a16:creationId xmlns:a16="http://schemas.microsoft.com/office/drawing/2014/main" id="{870E442E-2B67-6836-88D7-3C13A50B4853}"/>
                </a:ext>
              </a:extLst>
            </p:cNvPr>
            <p:cNvSpPr/>
            <p:nvPr/>
          </p:nvSpPr>
          <p:spPr>
            <a:xfrm>
              <a:off x="3200400" y="4152900"/>
              <a:ext cx="1219200" cy="457200"/>
            </a:xfrm>
            <a:prstGeom prst="roundRect">
              <a:avLst/>
            </a:prstGeom>
            <a:solidFill>
              <a:schemeClr val="tx1">
                <a:lumMod val="75000"/>
                <a:lumOff val="2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sz="1800" b="0" i="0" u="none" strike="noStrike" baseline="0" dirty="0">
                  <a:latin typeface="FandolSong-Regular-Identity-H"/>
                </a:rPr>
                <a:t>形成策略</a:t>
              </a:r>
              <a:endParaRPr lang="zh-CN" altLang="en-US" dirty="0"/>
            </a:p>
          </p:txBody>
        </p:sp>
        <p:sp>
          <p:nvSpPr>
            <p:cNvPr id="38" name="矩形: 圆角 37">
              <a:extLst>
                <a:ext uri="{FF2B5EF4-FFF2-40B4-BE49-F238E27FC236}">
                  <a16:creationId xmlns:a16="http://schemas.microsoft.com/office/drawing/2014/main" id="{9B012BE5-A073-BD25-B050-FE7F65B20350}"/>
                </a:ext>
              </a:extLst>
            </p:cNvPr>
            <p:cNvSpPr/>
            <p:nvPr/>
          </p:nvSpPr>
          <p:spPr>
            <a:xfrm>
              <a:off x="6326483" y="4158914"/>
              <a:ext cx="1219200" cy="457200"/>
            </a:xfrm>
            <a:prstGeom prst="roundRect">
              <a:avLst/>
            </a:prstGeom>
            <a:solidFill>
              <a:schemeClr val="tx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sz="1800" b="0" i="0" u="none" strike="noStrike" baseline="0" dirty="0">
                  <a:latin typeface="FandolSong-Regular-Identity-H"/>
                </a:rPr>
                <a:t>实施行动</a:t>
              </a:r>
              <a:endParaRPr lang="zh-CN" altLang="en-US" dirty="0"/>
            </a:p>
          </p:txBody>
        </p:sp>
        <p:sp>
          <p:nvSpPr>
            <p:cNvPr id="39" name="矩形: 圆角 38">
              <a:extLst>
                <a:ext uri="{FF2B5EF4-FFF2-40B4-BE49-F238E27FC236}">
                  <a16:creationId xmlns:a16="http://schemas.microsoft.com/office/drawing/2014/main" id="{61AD01B3-38D6-077A-F62C-A9253FEB7B0D}"/>
                </a:ext>
              </a:extLst>
            </p:cNvPr>
            <p:cNvSpPr/>
            <p:nvPr/>
          </p:nvSpPr>
          <p:spPr>
            <a:xfrm>
              <a:off x="4832963" y="4158914"/>
              <a:ext cx="1219200" cy="457200"/>
            </a:xfrm>
            <a:prstGeom prst="roundRect">
              <a:avLst/>
            </a:prstGeom>
            <a:solidFill>
              <a:schemeClr val="tx1">
                <a:lumMod val="95000"/>
                <a:lumOff val="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sz="1800" b="0" i="0" u="none" strike="noStrike" baseline="0" dirty="0">
                  <a:latin typeface="FandolSong-Regular-Identity-H"/>
                </a:rPr>
                <a:t>反馈调整</a:t>
              </a:r>
              <a:endParaRPr lang="zh-CN" altLang="en-US" dirty="0"/>
            </a:p>
          </p:txBody>
        </p:sp>
        <p:sp>
          <p:nvSpPr>
            <p:cNvPr id="40" name="矩形: 圆角 39">
              <a:extLst>
                <a:ext uri="{FF2B5EF4-FFF2-40B4-BE49-F238E27FC236}">
                  <a16:creationId xmlns:a16="http://schemas.microsoft.com/office/drawing/2014/main" id="{81A379DA-265D-9A35-11E8-DF6E5C2BBDA7}"/>
                </a:ext>
              </a:extLst>
            </p:cNvPr>
            <p:cNvSpPr/>
            <p:nvPr/>
          </p:nvSpPr>
          <p:spPr>
            <a:xfrm>
              <a:off x="7772400" y="4152900"/>
              <a:ext cx="1219200" cy="457200"/>
            </a:xfrm>
            <a:prstGeom prst="roundRect">
              <a:avLst/>
            </a:prstGeom>
            <a:solidFill>
              <a:schemeClr val="tx1">
                <a:lumMod val="85000"/>
                <a:lumOff val="1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sz="1800" b="0" i="0" u="none" strike="noStrike" baseline="0" dirty="0">
                  <a:latin typeface="FandolSong-Regular-Identity-H"/>
                </a:rPr>
                <a:t>经验积累</a:t>
              </a:r>
              <a:endParaRPr lang="zh-CN" altLang="en-US" dirty="0"/>
            </a:p>
          </p:txBody>
        </p:sp>
      </p:grpSp>
      <p:sp>
        <p:nvSpPr>
          <p:cNvPr id="42" name="文本框 41">
            <a:extLst>
              <a:ext uri="{FF2B5EF4-FFF2-40B4-BE49-F238E27FC236}">
                <a16:creationId xmlns:a16="http://schemas.microsoft.com/office/drawing/2014/main" id="{FE1C26D9-BEE0-E51F-BB96-A13EBFD05D67}"/>
              </a:ext>
            </a:extLst>
          </p:cNvPr>
          <p:cNvSpPr txBox="1"/>
          <p:nvPr/>
        </p:nvSpPr>
        <p:spPr>
          <a:xfrm>
            <a:off x="152400" y="3467100"/>
            <a:ext cx="6202680" cy="289823"/>
          </a:xfrm>
          <a:prstGeom prst="rect">
            <a:avLst/>
          </a:prstGeom>
        </p:spPr>
        <p:txBody>
          <a:bodyPr vert="horz" wrap="square" lIns="0" tIns="12700" rIns="0" bIns="0" rtlCol="0">
            <a:spAutoFit/>
          </a:bodyPr>
          <a:lstStyle>
            <a:defPPr>
              <a:defRPr lang="zh-CN"/>
            </a:defPPr>
            <a:lvl1pPr marL="12700">
              <a:spcBef>
                <a:spcPts val="100"/>
              </a:spcBef>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buFont typeface="Wingdings" panose="05000000000000000000" pitchFamily="2" charset="2"/>
              <a:buChar char="n"/>
            </a:pPr>
            <a:r>
              <a:rPr lang="zh-CN" altLang="en-US" dirty="0"/>
              <a:t>面对未知的任务，人们通常遵循如下的系统化流程：</a:t>
            </a:r>
          </a:p>
        </p:txBody>
      </p:sp>
      <p:sp>
        <p:nvSpPr>
          <p:cNvPr id="47" name="矩形: 圆角 46">
            <a:extLst>
              <a:ext uri="{FF2B5EF4-FFF2-40B4-BE49-F238E27FC236}">
                <a16:creationId xmlns:a16="http://schemas.microsoft.com/office/drawing/2014/main" id="{DE508A08-1FBD-E3E6-5588-F2B0FECC3975}"/>
              </a:ext>
            </a:extLst>
          </p:cNvPr>
          <p:cNvSpPr/>
          <p:nvPr/>
        </p:nvSpPr>
        <p:spPr>
          <a:xfrm>
            <a:off x="213360" y="4838700"/>
            <a:ext cx="8778240" cy="729458"/>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在大语言模型领域，指令微调涉及对预训练模型进行再训练，以适应如文本分类、对话生成等特定任务</a:t>
            </a:r>
          </a:p>
        </p:txBody>
      </p:sp>
    </p:spTree>
    <p:extLst>
      <p:ext uri="{BB962C8B-B14F-4D97-AF65-F5344CB8AC3E}">
        <p14:creationId xmlns:p14="http://schemas.microsoft.com/office/powerpoint/2010/main" val="3543612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82C8-48FA-164B-607B-C16D1B70ED4E}"/>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0AEBE867-9EB5-BF29-F6C1-4BF17AF7F5A5}"/>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9.3.1 RLHF </a:t>
            </a:r>
            <a:r>
              <a:rPr lang="zh-CN" altLang="en-US" sz="2400" b="1" dirty="0">
                <a:solidFill>
                  <a:srgbClr val="0070C0"/>
                </a:solidFill>
                <a:latin typeface="微软雅黑" panose="020B0503020204020204" pitchFamily="34" charset="-122"/>
                <a:ea typeface="微软雅黑" panose="020B0503020204020204" pitchFamily="34" charset="-122"/>
              </a:rPr>
              <a:t>算法</a:t>
            </a:r>
          </a:p>
        </p:txBody>
      </p:sp>
      <p:sp>
        <p:nvSpPr>
          <p:cNvPr id="5" name="矩形: 圆角 4">
            <a:extLst>
              <a:ext uri="{FF2B5EF4-FFF2-40B4-BE49-F238E27FC236}">
                <a16:creationId xmlns:a16="http://schemas.microsoft.com/office/drawing/2014/main" id="{28EAF878-B391-82B4-6C9B-D7DB07C055CC}"/>
              </a:ext>
            </a:extLst>
          </p:cNvPr>
          <p:cNvSpPr/>
          <p:nvPr/>
        </p:nvSpPr>
        <p:spPr>
          <a:xfrm>
            <a:off x="484908" y="1028700"/>
            <a:ext cx="8174184" cy="838200"/>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通过预训练和微调之后的模型可能产生</a:t>
            </a:r>
            <a:r>
              <a:rPr lang="zh-CN" altLang="en-US" sz="2400" b="1" dirty="0">
                <a:solidFill>
                  <a:srgbClr val="FFFF00"/>
                </a:solidFill>
                <a:latin typeface="微软雅黑" panose="020B0503020204020204" pitchFamily="34" charset="-122"/>
                <a:ea typeface="微软雅黑" panose="020B0503020204020204" pitchFamily="34" charset="-122"/>
              </a:rPr>
              <a:t>有害</a:t>
            </a:r>
            <a:r>
              <a:rPr lang="zh-CN" altLang="en-US"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rgbClr val="FFFF00"/>
                </a:solidFill>
                <a:latin typeface="微软雅黑" panose="020B0503020204020204" pitchFamily="34" charset="-122"/>
                <a:ea typeface="微软雅黑" panose="020B0503020204020204" pitchFamily="34" charset="-122"/>
              </a:rPr>
              <a:t>误导</a:t>
            </a:r>
            <a:r>
              <a:rPr lang="zh-CN" altLang="en-US" sz="2400" b="1" dirty="0">
                <a:solidFill>
                  <a:schemeClr val="bg1"/>
                </a:solidFill>
                <a:latin typeface="微软雅黑" panose="020B0503020204020204" pitchFamily="34" charset="-122"/>
                <a:ea typeface="微软雅黑" panose="020B0503020204020204" pitchFamily="34" charset="-122"/>
              </a:rPr>
              <a:t>和</a:t>
            </a:r>
            <a:r>
              <a:rPr lang="zh-CN" altLang="en-US" sz="2400" b="1" dirty="0">
                <a:solidFill>
                  <a:srgbClr val="FFFF00"/>
                </a:solidFill>
                <a:latin typeface="微软雅黑" panose="020B0503020204020204" pitchFamily="34" charset="-122"/>
                <a:ea typeface="微软雅黑" panose="020B0503020204020204" pitchFamily="34" charset="-122"/>
              </a:rPr>
              <a:t>带有偏见</a:t>
            </a:r>
            <a:r>
              <a:rPr lang="zh-CN" altLang="en-US" sz="2400" b="1" dirty="0">
                <a:solidFill>
                  <a:schemeClr val="bg1"/>
                </a:solidFill>
                <a:latin typeface="微软雅黑" panose="020B0503020204020204" pitchFamily="34" charset="-122"/>
                <a:ea typeface="微软雅黑" panose="020B0503020204020204" pitchFamily="34" charset="-122"/>
              </a:rPr>
              <a:t>的表述，因为原始语料内部可能存在这些内容</a:t>
            </a:r>
          </a:p>
        </p:txBody>
      </p:sp>
      <p:sp>
        <p:nvSpPr>
          <p:cNvPr id="7" name="矩形: 圆角 6">
            <a:extLst>
              <a:ext uri="{FF2B5EF4-FFF2-40B4-BE49-F238E27FC236}">
                <a16:creationId xmlns:a16="http://schemas.microsoft.com/office/drawing/2014/main" id="{A850B713-4CD4-4B75-D594-F4CCCC933F72}"/>
              </a:ext>
            </a:extLst>
          </p:cNvPr>
          <p:cNvSpPr/>
          <p:nvPr/>
        </p:nvSpPr>
        <p:spPr>
          <a:xfrm>
            <a:off x="1052920" y="2052999"/>
            <a:ext cx="1315200" cy="436200"/>
          </a:xfrm>
          <a:prstGeom prst="roundRect">
            <a:avLst>
              <a:gd name="adj" fmla="val 8601"/>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有用性</a:t>
            </a:r>
          </a:p>
        </p:txBody>
      </p:sp>
      <p:sp>
        <p:nvSpPr>
          <p:cNvPr id="11" name="矩形 10">
            <a:extLst>
              <a:ext uri="{FF2B5EF4-FFF2-40B4-BE49-F238E27FC236}">
                <a16:creationId xmlns:a16="http://schemas.microsoft.com/office/drawing/2014/main" id="{499BD167-1D90-C810-A169-368130016189}"/>
              </a:ext>
            </a:extLst>
          </p:cNvPr>
          <p:cNvSpPr/>
          <p:nvPr/>
        </p:nvSpPr>
        <p:spPr>
          <a:xfrm>
            <a:off x="525441" y="2641600"/>
            <a:ext cx="2370159" cy="2209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简明扼要且高效的方式帮助用户解决任务或回答问题。在更高层次上，当需要进一步澄清时，大语言模型应展示出通过相关提问获取额外相关信息的能力</a:t>
            </a:r>
          </a:p>
        </p:txBody>
      </p:sp>
      <p:sp>
        <p:nvSpPr>
          <p:cNvPr id="8" name="矩形: 圆角 7">
            <a:extLst>
              <a:ext uri="{FF2B5EF4-FFF2-40B4-BE49-F238E27FC236}">
                <a16:creationId xmlns:a16="http://schemas.microsoft.com/office/drawing/2014/main" id="{A260984E-4887-FF98-A962-93771C7B497A}"/>
              </a:ext>
            </a:extLst>
          </p:cNvPr>
          <p:cNvSpPr/>
          <p:nvPr/>
        </p:nvSpPr>
        <p:spPr>
          <a:xfrm>
            <a:off x="3910420" y="2052999"/>
            <a:ext cx="1315200" cy="436200"/>
          </a:xfrm>
          <a:prstGeom prst="roundRect">
            <a:avLst>
              <a:gd name="adj" fmla="val 8601"/>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诚实性</a:t>
            </a:r>
          </a:p>
        </p:txBody>
      </p:sp>
      <p:sp>
        <p:nvSpPr>
          <p:cNvPr id="12" name="矩形 11">
            <a:extLst>
              <a:ext uri="{FF2B5EF4-FFF2-40B4-BE49-F238E27FC236}">
                <a16:creationId xmlns:a16="http://schemas.microsoft.com/office/drawing/2014/main" id="{7BEBC7C6-6E21-F206-676B-C0B74FB898E2}"/>
              </a:ext>
            </a:extLst>
          </p:cNvPr>
          <p:cNvSpPr/>
          <p:nvPr/>
        </p:nvSpPr>
        <p:spPr>
          <a:xfrm>
            <a:off x="3382941" y="2641599"/>
            <a:ext cx="2370159" cy="2209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应该向用户提供准确的内容，而不会捏造信息。此外，大语言模型在输出时传达适当程度的不确定性至关重要，以避免任何形式欺骗或信息误传</a:t>
            </a:r>
          </a:p>
        </p:txBody>
      </p:sp>
      <p:sp>
        <p:nvSpPr>
          <p:cNvPr id="9" name="矩形: 圆角 8">
            <a:extLst>
              <a:ext uri="{FF2B5EF4-FFF2-40B4-BE49-F238E27FC236}">
                <a16:creationId xmlns:a16="http://schemas.microsoft.com/office/drawing/2014/main" id="{6B377219-1765-C4A8-8F0C-9D31C22E308C}"/>
              </a:ext>
            </a:extLst>
          </p:cNvPr>
          <p:cNvSpPr/>
          <p:nvPr/>
        </p:nvSpPr>
        <p:spPr>
          <a:xfrm>
            <a:off x="6767920" y="2052999"/>
            <a:ext cx="1315200" cy="436200"/>
          </a:xfrm>
          <a:prstGeom prst="roundRect">
            <a:avLst>
              <a:gd name="adj" fmla="val 8601"/>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无害性</a:t>
            </a:r>
          </a:p>
        </p:txBody>
      </p:sp>
      <p:sp>
        <p:nvSpPr>
          <p:cNvPr id="13" name="矩形 12">
            <a:extLst>
              <a:ext uri="{FF2B5EF4-FFF2-40B4-BE49-F238E27FC236}">
                <a16:creationId xmlns:a16="http://schemas.microsoft.com/office/drawing/2014/main" id="{E2A9EDC4-0FD7-D86B-D770-42C5693D9939}"/>
              </a:ext>
            </a:extLst>
          </p:cNvPr>
          <p:cNvSpPr/>
          <p:nvPr/>
        </p:nvSpPr>
        <p:spPr>
          <a:xfrm>
            <a:off x="6240441" y="2641599"/>
            <a:ext cx="2370159" cy="2209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模型生成的语言不得具有冒犯性或歧视性，同时不能生成违法法律法规以及道德规范的有害信息</a:t>
            </a:r>
          </a:p>
        </p:txBody>
      </p:sp>
      <p:sp>
        <p:nvSpPr>
          <p:cNvPr id="18" name="矩形: 圆角 17">
            <a:extLst>
              <a:ext uri="{FF2B5EF4-FFF2-40B4-BE49-F238E27FC236}">
                <a16:creationId xmlns:a16="http://schemas.microsoft.com/office/drawing/2014/main" id="{DAA0D7C8-42B3-62A0-AEA9-EEE357DB2149}"/>
              </a:ext>
            </a:extLst>
          </p:cNvPr>
          <p:cNvSpPr/>
          <p:nvPr/>
        </p:nvSpPr>
        <p:spPr>
          <a:xfrm>
            <a:off x="484908" y="5123493"/>
            <a:ext cx="8174184" cy="520456"/>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将大语言模型的行为与人类的价值观或者偏好对齐</a:t>
            </a:r>
          </a:p>
        </p:txBody>
      </p:sp>
    </p:spTree>
    <p:extLst>
      <p:ext uri="{BB962C8B-B14F-4D97-AF65-F5344CB8AC3E}">
        <p14:creationId xmlns:p14="http://schemas.microsoft.com/office/powerpoint/2010/main" val="75821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75EA3-3862-56A1-23D0-44BBD064FF98}"/>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C3DA4D53-A22A-A98E-9848-A956BFDE9221}"/>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9.3.1 RLHF </a:t>
            </a:r>
            <a:r>
              <a:rPr lang="zh-CN" altLang="en-US" sz="2400" b="1" dirty="0">
                <a:solidFill>
                  <a:srgbClr val="0070C0"/>
                </a:solidFill>
                <a:latin typeface="微软雅黑" panose="020B0503020204020204" pitchFamily="34" charset="-122"/>
                <a:ea typeface="微软雅黑" panose="020B0503020204020204" pitchFamily="34" charset="-122"/>
              </a:rPr>
              <a:t>算法</a:t>
            </a:r>
          </a:p>
        </p:txBody>
      </p:sp>
      <p:sp>
        <p:nvSpPr>
          <p:cNvPr id="18" name="矩形: 圆角 17">
            <a:extLst>
              <a:ext uri="{FF2B5EF4-FFF2-40B4-BE49-F238E27FC236}">
                <a16:creationId xmlns:a16="http://schemas.microsoft.com/office/drawing/2014/main" id="{E39250F0-B4B7-3D47-A114-7CB24EF46560}"/>
              </a:ext>
            </a:extLst>
          </p:cNvPr>
          <p:cNvSpPr/>
          <p:nvPr/>
        </p:nvSpPr>
        <p:spPr>
          <a:xfrm>
            <a:off x="484908" y="1409700"/>
            <a:ext cx="8174184" cy="88144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基于人类反馈（</a:t>
            </a:r>
            <a:r>
              <a:rPr lang="en-US" altLang="zh-CN" sz="2400" b="1" dirty="0">
                <a:solidFill>
                  <a:schemeClr val="bg1"/>
                </a:solidFill>
                <a:latin typeface="微软雅黑" panose="020B0503020204020204" pitchFamily="34" charset="-122"/>
                <a:ea typeface="微软雅黑" panose="020B0503020204020204" pitchFamily="34" charset="-122"/>
              </a:rPr>
              <a:t>Human Feedback</a:t>
            </a:r>
            <a:r>
              <a:rPr lang="zh-CN" altLang="en-US" sz="2400" b="1" dirty="0">
                <a:solidFill>
                  <a:schemeClr val="bg1"/>
                </a:solidFill>
                <a:latin typeface="微软雅黑" panose="020B0503020204020204" pitchFamily="34" charset="-122"/>
                <a:ea typeface="微软雅黑" panose="020B0503020204020204" pitchFamily="34" charset="-122"/>
              </a:rPr>
              <a:t>）对语言模型进行强化学习训练（</a:t>
            </a:r>
            <a:r>
              <a:rPr lang="en-US" altLang="zh-CN" sz="2400" b="1" dirty="0">
                <a:solidFill>
                  <a:schemeClr val="bg1"/>
                </a:solidFill>
                <a:latin typeface="微软雅黑" panose="020B0503020204020204" pitchFamily="34" charset="-122"/>
                <a:ea typeface="微软雅黑" panose="020B0503020204020204" pitchFamily="34" charset="-122"/>
              </a:rPr>
              <a:t>Reinforcement Learning</a:t>
            </a:r>
            <a:r>
              <a:rPr lang="zh-CN" altLang="en-US" sz="2400" b="1" dirty="0">
                <a:solidFill>
                  <a:schemeClr val="bg1"/>
                </a:solidFill>
                <a:latin typeface="微软雅黑" panose="020B0503020204020204" pitchFamily="34" charset="-122"/>
                <a:ea typeface="微软雅黑" panose="020B0503020204020204" pitchFamily="34" charset="-122"/>
              </a:rPr>
              <a:t>）</a:t>
            </a:r>
          </a:p>
        </p:txBody>
      </p:sp>
      <p:sp>
        <p:nvSpPr>
          <p:cNvPr id="2" name="文本框 1">
            <a:extLst>
              <a:ext uri="{FF2B5EF4-FFF2-40B4-BE49-F238E27FC236}">
                <a16:creationId xmlns:a16="http://schemas.microsoft.com/office/drawing/2014/main" id="{51FD083E-B7E0-DA10-1444-E5010359AAD7}"/>
              </a:ext>
            </a:extLst>
          </p:cNvPr>
          <p:cNvSpPr txBox="1"/>
          <p:nvPr/>
        </p:nvSpPr>
        <p:spPr>
          <a:xfrm>
            <a:off x="304800" y="952500"/>
            <a:ext cx="86868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en-US" altLang="zh-CN" dirty="0"/>
              <a:t>RLHF</a:t>
            </a:r>
            <a:r>
              <a:rPr lang="zh-CN" altLang="en-US" dirty="0"/>
              <a:t>（</a:t>
            </a:r>
            <a:r>
              <a:rPr lang="en-US" altLang="zh-CN" dirty="0"/>
              <a:t>Reinforcement Learning from Human Feedback</a:t>
            </a:r>
            <a:r>
              <a:rPr lang="zh-CN" altLang="en-US" dirty="0"/>
              <a:t>）</a:t>
            </a:r>
          </a:p>
        </p:txBody>
      </p:sp>
      <p:grpSp>
        <p:nvGrpSpPr>
          <p:cNvPr id="14" name="组合 13">
            <a:extLst>
              <a:ext uri="{FF2B5EF4-FFF2-40B4-BE49-F238E27FC236}">
                <a16:creationId xmlns:a16="http://schemas.microsoft.com/office/drawing/2014/main" id="{94618B07-AF4D-8E59-DF2A-ED97F7D3A3FB}"/>
              </a:ext>
            </a:extLst>
          </p:cNvPr>
          <p:cNvGrpSpPr/>
          <p:nvPr/>
        </p:nvGrpSpPr>
        <p:grpSpPr>
          <a:xfrm>
            <a:off x="491258" y="2438400"/>
            <a:ext cx="8161484" cy="3162300"/>
            <a:chOff x="497608" y="2458526"/>
            <a:chExt cx="8161484" cy="3162300"/>
          </a:xfrm>
        </p:grpSpPr>
        <p:pic>
          <p:nvPicPr>
            <p:cNvPr id="3074" name="Picture 2">
              <a:extLst>
                <a:ext uri="{FF2B5EF4-FFF2-40B4-BE49-F238E27FC236}">
                  <a16:creationId xmlns:a16="http://schemas.microsoft.com/office/drawing/2014/main" id="{7CD3DCC7-5C4D-873D-4A67-0678702D7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817" y="2458526"/>
              <a:ext cx="4441275" cy="31623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强化学习十大原则- 专知">
              <a:extLst>
                <a:ext uri="{FF2B5EF4-FFF2-40B4-BE49-F238E27FC236}">
                  <a16:creationId xmlns:a16="http://schemas.microsoft.com/office/drawing/2014/main" id="{9C5DFDD8-A369-647B-2148-9377DEDCF3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54" r="11353"/>
            <a:stretch/>
          </p:blipFill>
          <p:spPr bwMode="auto">
            <a:xfrm>
              <a:off x="497608" y="2458526"/>
              <a:ext cx="3276600" cy="31623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箭头: 右 9">
              <a:extLst>
                <a:ext uri="{FF2B5EF4-FFF2-40B4-BE49-F238E27FC236}">
                  <a16:creationId xmlns:a16="http://schemas.microsoft.com/office/drawing/2014/main" id="{3364435E-5D34-20BA-2B3A-457FC07179D4}"/>
                </a:ext>
              </a:extLst>
            </p:cNvPr>
            <p:cNvSpPr/>
            <p:nvPr/>
          </p:nvSpPr>
          <p:spPr>
            <a:xfrm>
              <a:off x="3695700" y="3544376"/>
              <a:ext cx="660400" cy="9906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268997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BC58B-A27B-9624-9CE3-A5EFF6CB1D0D}"/>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CECF8DEF-4E28-6627-9A73-932D23841D2E}"/>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9.3.1 RLHF </a:t>
            </a:r>
            <a:r>
              <a:rPr lang="zh-CN" altLang="en-US" sz="2400" b="1" dirty="0">
                <a:solidFill>
                  <a:srgbClr val="0070C0"/>
                </a:solidFill>
                <a:latin typeface="微软雅黑" panose="020B0503020204020204" pitchFamily="34" charset="-122"/>
                <a:ea typeface="微软雅黑" panose="020B0503020204020204" pitchFamily="34" charset="-122"/>
              </a:rPr>
              <a:t>算法</a:t>
            </a:r>
          </a:p>
        </p:txBody>
      </p:sp>
      <p:sp>
        <p:nvSpPr>
          <p:cNvPr id="2" name="文本框 1">
            <a:extLst>
              <a:ext uri="{FF2B5EF4-FFF2-40B4-BE49-F238E27FC236}">
                <a16:creationId xmlns:a16="http://schemas.microsoft.com/office/drawing/2014/main" id="{EC309650-744B-AC4E-3978-A5DFB7C41B46}"/>
              </a:ext>
            </a:extLst>
          </p:cNvPr>
          <p:cNvSpPr txBox="1"/>
          <p:nvPr/>
        </p:nvSpPr>
        <p:spPr>
          <a:xfrm>
            <a:off x="304800" y="952500"/>
            <a:ext cx="86868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en-US" altLang="zh-CN" dirty="0"/>
              <a:t>RLHF </a:t>
            </a:r>
            <a:r>
              <a:rPr lang="zh-CN" altLang="en-US" dirty="0"/>
              <a:t>算法工作流程</a:t>
            </a:r>
          </a:p>
        </p:txBody>
      </p:sp>
      <p:pic>
        <p:nvPicPr>
          <p:cNvPr id="3" name="图片 2" descr="RLHF对齐步骤">
            <a:extLst>
              <a:ext uri="{FF2B5EF4-FFF2-40B4-BE49-F238E27FC236}">
                <a16:creationId xmlns:a16="http://schemas.microsoft.com/office/drawing/2014/main" id="{B9B0CDB2-CB84-367A-EE71-53AC8B84D4FB}"/>
              </a:ext>
            </a:extLst>
          </p:cNvPr>
          <p:cNvPicPr>
            <a:picLocks noChangeAspect="1"/>
          </p:cNvPicPr>
          <p:nvPr/>
        </p:nvPicPr>
        <p:blipFill>
          <a:blip r:embed="rId4"/>
          <a:stretch>
            <a:fillRect/>
          </a:stretch>
        </p:blipFill>
        <p:spPr>
          <a:xfrm>
            <a:off x="538743" y="1317241"/>
            <a:ext cx="8218914" cy="2111091"/>
          </a:xfrm>
          <a:prstGeom prst="rect">
            <a:avLst/>
          </a:prstGeom>
        </p:spPr>
      </p:pic>
      <p:sp>
        <p:nvSpPr>
          <p:cNvPr id="4" name="文本框 3">
            <a:extLst>
              <a:ext uri="{FF2B5EF4-FFF2-40B4-BE49-F238E27FC236}">
                <a16:creationId xmlns:a16="http://schemas.microsoft.com/office/drawing/2014/main" id="{04866E88-4D8E-90FE-53BE-7CC0E1F5E813}"/>
              </a:ext>
            </a:extLst>
          </p:cNvPr>
          <p:cNvSpPr txBox="1"/>
          <p:nvPr/>
        </p:nvSpPr>
        <p:spPr>
          <a:xfrm>
            <a:off x="304800" y="3550091"/>
            <a:ext cx="86868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en-US" altLang="zh-CN" dirty="0"/>
              <a:t>RLHF </a:t>
            </a:r>
            <a:r>
              <a:rPr lang="zh-CN" altLang="en-US" dirty="0"/>
              <a:t>应用场景</a:t>
            </a:r>
          </a:p>
        </p:txBody>
      </p:sp>
      <p:grpSp>
        <p:nvGrpSpPr>
          <p:cNvPr id="12" name="组合 11">
            <a:extLst>
              <a:ext uri="{FF2B5EF4-FFF2-40B4-BE49-F238E27FC236}">
                <a16:creationId xmlns:a16="http://schemas.microsoft.com/office/drawing/2014/main" id="{9F300D3A-9015-6600-832C-35E2F0257BE9}"/>
              </a:ext>
            </a:extLst>
          </p:cNvPr>
          <p:cNvGrpSpPr/>
          <p:nvPr/>
        </p:nvGrpSpPr>
        <p:grpSpPr>
          <a:xfrm>
            <a:off x="304800" y="3945306"/>
            <a:ext cx="2057400" cy="1706968"/>
            <a:chOff x="304800" y="4008032"/>
            <a:chExt cx="2057400" cy="1706968"/>
          </a:xfrm>
        </p:grpSpPr>
        <p:pic>
          <p:nvPicPr>
            <p:cNvPr id="5" name="图片 4">
              <a:extLst>
                <a:ext uri="{FF2B5EF4-FFF2-40B4-BE49-F238E27FC236}">
                  <a16:creationId xmlns:a16="http://schemas.microsoft.com/office/drawing/2014/main" id="{B7FD8EA8-B8CD-F84B-3E01-5DC2949C402B}"/>
                </a:ext>
              </a:extLst>
            </p:cNvPr>
            <p:cNvPicPr/>
            <p:nvPr/>
          </p:nvPicPr>
          <p:blipFill>
            <a:blip r:embed="rId5"/>
            <a:stretch>
              <a:fillRect/>
            </a:stretch>
          </p:blipFill>
          <p:spPr>
            <a:xfrm>
              <a:off x="304800" y="4008032"/>
              <a:ext cx="2057400" cy="1357718"/>
            </a:xfrm>
            <a:prstGeom prst="rect">
              <a:avLst/>
            </a:prstGeom>
            <a:noFill/>
            <a:ln w="9525">
              <a:noFill/>
            </a:ln>
          </p:spPr>
        </p:pic>
        <p:sp>
          <p:nvSpPr>
            <p:cNvPr id="6" name="文本框 5">
              <a:extLst>
                <a:ext uri="{FF2B5EF4-FFF2-40B4-BE49-F238E27FC236}">
                  <a16:creationId xmlns:a16="http://schemas.microsoft.com/office/drawing/2014/main" id="{709EE3D0-7A8C-DCF9-4436-95197D066AC5}"/>
                </a:ext>
              </a:extLst>
            </p:cNvPr>
            <p:cNvSpPr txBox="1"/>
            <p:nvPr/>
          </p:nvSpPr>
          <p:spPr>
            <a:xfrm>
              <a:off x="304800" y="5346700"/>
              <a:ext cx="2057400" cy="368300"/>
            </a:xfrm>
            <a:prstGeom prst="rect">
              <a:avLst/>
            </a:prstGeom>
            <a:noFill/>
          </p:spPr>
          <p:txBody>
            <a:bodyPr wrap="square" rtlCol="0">
              <a:spAutoFit/>
            </a:bodyPr>
            <a:lstStyle/>
            <a:p>
              <a:pPr algn="ctr"/>
              <a:r>
                <a:rPr lang="zh-CN" altLang="en-US" u="sng" dirty="0">
                  <a:latin typeface="仿宋" panose="02010609060101010101" pitchFamily="49" charset="-122"/>
                  <a:ea typeface="仿宋" panose="02010609060101010101" pitchFamily="49" charset="-122"/>
                </a:rPr>
                <a:t>自动驾驶</a:t>
              </a:r>
            </a:p>
          </p:txBody>
        </p:sp>
      </p:grpSp>
      <p:grpSp>
        <p:nvGrpSpPr>
          <p:cNvPr id="11" name="组合 10">
            <a:extLst>
              <a:ext uri="{FF2B5EF4-FFF2-40B4-BE49-F238E27FC236}">
                <a16:creationId xmlns:a16="http://schemas.microsoft.com/office/drawing/2014/main" id="{6604F5FD-B81A-3749-8BEB-6347D9AA4A2A}"/>
              </a:ext>
            </a:extLst>
          </p:cNvPr>
          <p:cNvGrpSpPr/>
          <p:nvPr/>
        </p:nvGrpSpPr>
        <p:grpSpPr>
          <a:xfrm>
            <a:off x="2667001" y="3945306"/>
            <a:ext cx="1447800" cy="1706968"/>
            <a:chOff x="2667001" y="4008032"/>
            <a:chExt cx="1447800" cy="1706968"/>
          </a:xfrm>
        </p:grpSpPr>
        <p:pic>
          <p:nvPicPr>
            <p:cNvPr id="7" name="图片 6">
              <a:extLst>
                <a:ext uri="{FF2B5EF4-FFF2-40B4-BE49-F238E27FC236}">
                  <a16:creationId xmlns:a16="http://schemas.microsoft.com/office/drawing/2014/main" id="{F110B985-05BE-EF17-FB31-93E0E0EEA983}"/>
                </a:ext>
              </a:extLst>
            </p:cNvPr>
            <p:cNvPicPr>
              <a:picLocks noChangeAspect="1"/>
            </p:cNvPicPr>
            <p:nvPr/>
          </p:nvPicPr>
          <p:blipFill>
            <a:blip r:embed="rId6"/>
            <a:stretch>
              <a:fillRect/>
            </a:stretch>
          </p:blipFill>
          <p:spPr>
            <a:xfrm>
              <a:off x="2667001" y="4008032"/>
              <a:ext cx="1447800" cy="1338357"/>
            </a:xfrm>
            <a:prstGeom prst="rect">
              <a:avLst/>
            </a:prstGeom>
            <a:noFill/>
            <a:ln w="9525">
              <a:noFill/>
            </a:ln>
          </p:spPr>
        </p:pic>
        <p:sp>
          <p:nvSpPr>
            <p:cNvPr id="8" name="文本框 7">
              <a:extLst>
                <a:ext uri="{FF2B5EF4-FFF2-40B4-BE49-F238E27FC236}">
                  <a16:creationId xmlns:a16="http://schemas.microsoft.com/office/drawing/2014/main" id="{DCBFA0E7-9616-60BF-B609-5268E0ECF17A}"/>
                </a:ext>
              </a:extLst>
            </p:cNvPr>
            <p:cNvSpPr txBox="1"/>
            <p:nvPr/>
          </p:nvSpPr>
          <p:spPr>
            <a:xfrm>
              <a:off x="2667001" y="5346700"/>
              <a:ext cx="1447800" cy="368300"/>
            </a:xfrm>
            <a:prstGeom prst="rect">
              <a:avLst/>
            </a:prstGeom>
            <a:noFill/>
          </p:spPr>
          <p:txBody>
            <a:bodyPr wrap="square" rtlCol="0">
              <a:spAutoFit/>
            </a:bodyPr>
            <a:lstStyle>
              <a:defPPr>
                <a:defRPr lang="zh-CN"/>
              </a:defPPr>
              <a:lvl1pPr algn="ctr">
                <a:defRPr>
                  <a:latin typeface="仿宋" panose="02010609060101010101" pitchFamily="49" charset="-122"/>
                  <a:ea typeface="仿宋" panose="02010609060101010101" pitchFamily="49" charset="-122"/>
                </a:defRPr>
              </a:lvl1pPr>
            </a:lstStyle>
            <a:p>
              <a:r>
                <a:rPr lang="zh-CN" altLang="en-US" u="sng" dirty="0"/>
                <a:t>机器人控制</a:t>
              </a:r>
            </a:p>
          </p:txBody>
        </p:sp>
      </p:grpSp>
      <p:grpSp>
        <p:nvGrpSpPr>
          <p:cNvPr id="16" name="组合 15">
            <a:extLst>
              <a:ext uri="{FF2B5EF4-FFF2-40B4-BE49-F238E27FC236}">
                <a16:creationId xmlns:a16="http://schemas.microsoft.com/office/drawing/2014/main" id="{292B7A0E-949C-57AB-952D-B9E3D82A2083}"/>
              </a:ext>
            </a:extLst>
          </p:cNvPr>
          <p:cNvGrpSpPr/>
          <p:nvPr/>
        </p:nvGrpSpPr>
        <p:grpSpPr>
          <a:xfrm>
            <a:off x="4267200" y="3945306"/>
            <a:ext cx="2917415" cy="1707484"/>
            <a:chOff x="4267200" y="4008032"/>
            <a:chExt cx="2917415" cy="1707484"/>
          </a:xfrm>
        </p:grpSpPr>
        <p:pic>
          <p:nvPicPr>
            <p:cNvPr id="9" name="图片 8">
              <a:extLst>
                <a:ext uri="{FF2B5EF4-FFF2-40B4-BE49-F238E27FC236}">
                  <a16:creationId xmlns:a16="http://schemas.microsoft.com/office/drawing/2014/main" id="{8460505B-B2E2-B623-FD2E-1A0E6085630E}"/>
                </a:ext>
              </a:extLst>
            </p:cNvPr>
            <p:cNvPicPr>
              <a:picLocks noChangeAspect="1"/>
            </p:cNvPicPr>
            <p:nvPr>
              <p:custDataLst>
                <p:tags r:id="rId1"/>
              </p:custDataLst>
            </p:nvPr>
          </p:nvPicPr>
          <p:blipFill>
            <a:blip r:embed="rId7"/>
            <a:stretch>
              <a:fillRect/>
            </a:stretch>
          </p:blipFill>
          <p:spPr>
            <a:xfrm>
              <a:off x="4267200" y="4008032"/>
              <a:ext cx="2917415" cy="1338357"/>
            </a:xfrm>
            <a:prstGeom prst="rect">
              <a:avLst/>
            </a:prstGeom>
            <a:noFill/>
            <a:ln w="9525">
              <a:noFill/>
            </a:ln>
          </p:spPr>
        </p:pic>
        <p:sp>
          <p:nvSpPr>
            <p:cNvPr id="15" name="文本框 14">
              <a:extLst>
                <a:ext uri="{FF2B5EF4-FFF2-40B4-BE49-F238E27FC236}">
                  <a16:creationId xmlns:a16="http://schemas.microsoft.com/office/drawing/2014/main" id="{DB88FABB-CF88-40B7-D8E0-BBEA13A3A921}"/>
                </a:ext>
              </a:extLst>
            </p:cNvPr>
            <p:cNvSpPr txBox="1"/>
            <p:nvPr/>
          </p:nvSpPr>
          <p:spPr>
            <a:xfrm>
              <a:off x="4267200" y="5346184"/>
              <a:ext cx="2917415" cy="369332"/>
            </a:xfrm>
            <a:prstGeom prst="rect">
              <a:avLst/>
            </a:prstGeom>
            <a:noFill/>
          </p:spPr>
          <p:txBody>
            <a:bodyPr wrap="square" rtlCol="0">
              <a:spAutoFit/>
            </a:bodyPr>
            <a:lstStyle>
              <a:defPPr>
                <a:defRPr lang="zh-CN"/>
              </a:defPPr>
              <a:lvl1pPr algn="ctr">
                <a:defRPr>
                  <a:latin typeface="仿宋" panose="02010609060101010101" pitchFamily="49" charset="-122"/>
                  <a:ea typeface="仿宋" panose="02010609060101010101" pitchFamily="49" charset="-122"/>
                </a:defRPr>
              </a:lvl1pPr>
            </a:lstStyle>
            <a:p>
              <a:r>
                <a:rPr lang="zh-CN" altLang="en-US" u="sng" dirty="0"/>
                <a:t>游戏</a:t>
              </a:r>
              <a:endParaRPr lang="en-US" u="sng" dirty="0"/>
            </a:p>
          </p:txBody>
        </p:sp>
      </p:grpSp>
      <p:grpSp>
        <p:nvGrpSpPr>
          <p:cNvPr id="21" name="组合 20">
            <a:extLst>
              <a:ext uri="{FF2B5EF4-FFF2-40B4-BE49-F238E27FC236}">
                <a16:creationId xmlns:a16="http://schemas.microsoft.com/office/drawing/2014/main" id="{A7D9C7E0-022C-38E1-73EE-596419E45DA9}"/>
              </a:ext>
            </a:extLst>
          </p:cNvPr>
          <p:cNvGrpSpPr/>
          <p:nvPr/>
        </p:nvGrpSpPr>
        <p:grpSpPr>
          <a:xfrm>
            <a:off x="7374576" y="3957514"/>
            <a:ext cx="1416536" cy="1713810"/>
            <a:chOff x="7374576" y="4020240"/>
            <a:chExt cx="1416536" cy="1713810"/>
          </a:xfrm>
        </p:grpSpPr>
        <p:pic>
          <p:nvPicPr>
            <p:cNvPr id="19" name="图片 18" descr="237892662-aa3ca9a0-67b7-45c7-a7ee-7d29448d3267">
              <a:extLst>
                <a:ext uri="{FF2B5EF4-FFF2-40B4-BE49-F238E27FC236}">
                  <a16:creationId xmlns:a16="http://schemas.microsoft.com/office/drawing/2014/main" id="{2AA8BC16-1B4E-D95F-F316-5AA39F97EEC8}"/>
                </a:ext>
              </a:extLst>
            </p:cNvPr>
            <p:cNvPicPr>
              <a:picLocks noChangeAspect="1"/>
            </p:cNvPicPr>
            <p:nvPr/>
          </p:nvPicPr>
          <p:blipFill>
            <a:blip r:embed="rId8"/>
            <a:stretch>
              <a:fillRect/>
            </a:stretch>
          </p:blipFill>
          <p:spPr>
            <a:xfrm>
              <a:off x="7374576" y="4020240"/>
              <a:ext cx="1416536" cy="1333302"/>
            </a:xfrm>
            <a:prstGeom prst="rect">
              <a:avLst/>
            </a:prstGeom>
          </p:spPr>
        </p:pic>
        <p:sp>
          <p:nvSpPr>
            <p:cNvPr id="20" name="文本框 19">
              <a:extLst>
                <a:ext uri="{FF2B5EF4-FFF2-40B4-BE49-F238E27FC236}">
                  <a16:creationId xmlns:a16="http://schemas.microsoft.com/office/drawing/2014/main" id="{04983292-56C4-B3DD-92FD-F4AA1F58DEE3}"/>
                </a:ext>
              </a:extLst>
            </p:cNvPr>
            <p:cNvSpPr txBox="1"/>
            <p:nvPr/>
          </p:nvSpPr>
          <p:spPr>
            <a:xfrm>
              <a:off x="7374576" y="5365750"/>
              <a:ext cx="1416536" cy="368300"/>
            </a:xfrm>
            <a:prstGeom prst="rect">
              <a:avLst/>
            </a:prstGeom>
            <a:noFill/>
          </p:spPr>
          <p:txBody>
            <a:bodyPr wrap="square" rtlCol="0">
              <a:spAutoFit/>
            </a:bodyPr>
            <a:lstStyle>
              <a:defPPr>
                <a:defRPr lang="zh-CN"/>
              </a:defPPr>
              <a:lvl1pPr algn="ctr">
                <a:defRPr>
                  <a:latin typeface="仿宋" panose="02010609060101010101" pitchFamily="49" charset="-122"/>
                  <a:ea typeface="仿宋" panose="02010609060101010101" pitchFamily="49" charset="-122"/>
                </a:defRPr>
              </a:lvl1pPr>
            </a:lstStyle>
            <a:p>
              <a:r>
                <a:rPr lang="zh-CN" altLang="en-US" u="sng" dirty="0"/>
                <a:t>语言模型</a:t>
              </a:r>
            </a:p>
          </p:txBody>
        </p:sp>
      </p:grpSp>
    </p:spTree>
    <p:extLst>
      <p:ext uri="{BB962C8B-B14F-4D97-AF65-F5344CB8AC3E}">
        <p14:creationId xmlns:p14="http://schemas.microsoft.com/office/powerpoint/2010/main" val="4075103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9.3.2 RLHF </a:t>
            </a:r>
            <a:r>
              <a:rPr lang="zh-CN" altLang="en-US" sz="2400" b="1" dirty="0">
                <a:solidFill>
                  <a:srgbClr val="0070C0"/>
                </a:solidFill>
                <a:latin typeface="微软雅黑" panose="020B0503020204020204" pitchFamily="34" charset="-122"/>
                <a:ea typeface="微软雅黑" panose="020B0503020204020204" pitchFamily="34" charset="-122"/>
              </a:rPr>
              <a:t>的发展历程</a:t>
            </a:r>
          </a:p>
        </p:txBody>
      </p:sp>
      <p:sp>
        <p:nvSpPr>
          <p:cNvPr id="2" name="文本框 1">
            <a:extLst>
              <a:ext uri="{FF2B5EF4-FFF2-40B4-BE49-F238E27FC236}">
                <a16:creationId xmlns:a16="http://schemas.microsoft.com/office/drawing/2014/main" id="{8773FF2C-124A-8D25-D387-82ED802C26F9}"/>
              </a:ext>
            </a:extLst>
          </p:cNvPr>
          <p:cNvSpPr txBox="1"/>
          <p:nvPr/>
        </p:nvSpPr>
        <p:spPr>
          <a:xfrm>
            <a:off x="228599" y="952500"/>
            <a:ext cx="5024789" cy="4724400"/>
          </a:xfrm>
          <a:prstGeom prst="rect">
            <a:avLst/>
          </a:prstGeom>
          <a:noFill/>
        </p:spPr>
        <p:txBody>
          <a:bodyPr wrap="square" rtlCol="0">
            <a:noAutofit/>
          </a:bodyPr>
          <a:lstStyle/>
          <a:p>
            <a:pPr marL="285750" indent="-285750" algn="just">
              <a:buFont typeface="Wingdings" panose="05000000000000000000" pitchFamily="2" charset="2"/>
              <a:buChar char="v"/>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2008 年 Bain 和 Sammut 等人</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将</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人类反馈应用到强化学习</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中  提出了 </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TAMER 框架</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，训练学习代理执行复杂的任务</a:t>
            </a:r>
          </a:p>
          <a:p>
            <a:pPr marL="285750" indent="-285750" algn="just">
              <a:buFont typeface="Wingdings" panose="05000000000000000000" pitchFamily="2" charset="2"/>
              <a:buChar char="v"/>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v"/>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2011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年Peter 和 Bradley Knox将</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强化学习</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与</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人类反馈</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结合起来，使训练出来 agent 更加智能</a:t>
            </a:r>
          </a:p>
          <a:p>
            <a:pPr marL="285750" indent="-285750" algn="just">
              <a:buFont typeface="Wingdings" panose="05000000000000000000" pitchFamily="2" charset="2"/>
              <a:buChar char="v"/>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v"/>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2017</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年，Paul Christiano 探讨了如何使用</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人类偏好</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来</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定义深度强化学习系统的复杂目标</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，从而训练机器人</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执行难以用奖励函数指定的任务</a:t>
            </a:r>
          </a:p>
        </p:txBody>
      </p:sp>
      <p:pic>
        <p:nvPicPr>
          <p:cNvPr id="6" name="图片 5">
            <a:extLst>
              <a:ext uri="{FF2B5EF4-FFF2-40B4-BE49-F238E27FC236}">
                <a16:creationId xmlns:a16="http://schemas.microsoft.com/office/drawing/2014/main" id="{ADA942EE-0B42-0946-6275-2EEA286F09D9}"/>
              </a:ext>
            </a:extLst>
          </p:cNvPr>
          <p:cNvPicPr>
            <a:picLocks noChangeAspect="1"/>
          </p:cNvPicPr>
          <p:nvPr/>
        </p:nvPicPr>
        <p:blipFill>
          <a:blip r:embed="rId3"/>
          <a:stretch>
            <a:fillRect/>
          </a:stretch>
        </p:blipFill>
        <p:spPr>
          <a:xfrm>
            <a:off x="5429950" y="114300"/>
            <a:ext cx="3080288" cy="3886200"/>
          </a:xfrm>
          <a:prstGeom prst="rect">
            <a:avLst/>
          </a:prstGeom>
          <a:effectLst>
            <a:outerShdw blurRad="63500" sx="102000" sy="102000" algn="ctr" rotWithShape="0">
              <a:prstClr val="black">
                <a:alpha val="40000"/>
              </a:prstClr>
            </a:outerShdw>
          </a:effectLst>
        </p:spPr>
      </p:pic>
      <p:pic>
        <p:nvPicPr>
          <p:cNvPr id="8" name="图片 7">
            <a:extLst>
              <a:ext uri="{FF2B5EF4-FFF2-40B4-BE49-F238E27FC236}">
                <a16:creationId xmlns:a16="http://schemas.microsoft.com/office/drawing/2014/main" id="{0B5E12F0-84C1-C268-53E4-1EF347CE159D}"/>
              </a:ext>
            </a:extLst>
          </p:cNvPr>
          <p:cNvPicPr>
            <a:picLocks noChangeAspect="1"/>
          </p:cNvPicPr>
          <p:nvPr/>
        </p:nvPicPr>
        <p:blipFill>
          <a:blip r:embed="rId4"/>
          <a:stretch>
            <a:fillRect/>
          </a:stretch>
        </p:blipFill>
        <p:spPr>
          <a:xfrm>
            <a:off x="6049840" y="904888"/>
            <a:ext cx="2971800" cy="3905225"/>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5C22050F-14EB-634B-0FE0-369EBDBE207B}"/>
              </a:ext>
            </a:extLst>
          </p:cNvPr>
          <p:cNvPicPr>
            <a:picLocks noChangeAspect="1"/>
          </p:cNvPicPr>
          <p:nvPr/>
        </p:nvPicPr>
        <p:blipFill>
          <a:blip r:embed="rId5"/>
          <a:stretch>
            <a:fillRect/>
          </a:stretch>
        </p:blipFill>
        <p:spPr>
          <a:xfrm>
            <a:off x="6561242" y="1714500"/>
            <a:ext cx="2378858" cy="38131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117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4E1B3-6449-9281-DE48-CC8BE1147919}"/>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A3B326AD-D427-46E9-4A19-C3481F155960}"/>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9.3.2 RLHF </a:t>
            </a:r>
            <a:r>
              <a:rPr lang="zh-CN" altLang="en-US" sz="2400" b="1" dirty="0">
                <a:solidFill>
                  <a:srgbClr val="0070C0"/>
                </a:solidFill>
                <a:latin typeface="微软雅黑" panose="020B0503020204020204" pitchFamily="34" charset="-122"/>
                <a:ea typeface="微软雅黑" panose="020B0503020204020204" pitchFamily="34" charset="-122"/>
              </a:rPr>
              <a:t>的发展历程</a:t>
            </a:r>
          </a:p>
        </p:txBody>
      </p:sp>
      <p:sp>
        <p:nvSpPr>
          <p:cNvPr id="2" name="文本框 1">
            <a:extLst>
              <a:ext uri="{FF2B5EF4-FFF2-40B4-BE49-F238E27FC236}">
                <a16:creationId xmlns:a16="http://schemas.microsoft.com/office/drawing/2014/main" id="{B0731F2A-DEE9-7745-439D-611840C47573}"/>
              </a:ext>
            </a:extLst>
          </p:cNvPr>
          <p:cNvSpPr txBox="1"/>
          <p:nvPr/>
        </p:nvSpPr>
        <p:spPr>
          <a:xfrm>
            <a:off x="228600" y="952500"/>
            <a:ext cx="4572000" cy="4724400"/>
          </a:xfrm>
          <a:prstGeom prst="rect">
            <a:avLst/>
          </a:prstGeom>
          <a:noFill/>
        </p:spPr>
        <p:txBody>
          <a:bodyPr wrap="square" rtlCol="0">
            <a:noAutofit/>
          </a:bodyPr>
          <a:lstStyle/>
          <a:p>
            <a:pPr marL="285750" indent="-285750" algn="just">
              <a:buFont typeface="Wingdings" panose="05000000000000000000" pitchFamily="2" charset="2"/>
              <a:buChar char="v"/>
            </a:pP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2018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年</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Warnell</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将深度</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mn-ea"/>
              </a:rPr>
              <a:t>强化学习</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与</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mn-ea"/>
              </a:rPr>
              <a:t>人类反馈</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更进一步结合和突破，用于</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mn-ea"/>
              </a:rPr>
              <a:t>从实时人类互动中学习</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buFont typeface="Wingdings" panose="05000000000000000000" pitchFamily="2" charset="2"/>
              <a:buChar char="v"/>
            </a:pP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2019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年 </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Ziegler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和 </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Daniel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等人</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mn-ea"/>
              </a:rPr>
              <a:t>首次</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将</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mn-ea"/>
              </a:rPr>
              <a:t>强化学习</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运用到</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mn-ea"/>
              </a:rPr>
              <a:t>语言模型</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中，他们提出了一种</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mn-ea"/>
              </a:rPr>
              <a:t>使用人类偏好来微调预训练语言模型的方法</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，而不是使用监督学习。这种方法可以帮助提高语言模型的性能，使其更符合人类的偏好和需求</a:t>
            </a:r>
          </a:p>
          <a:p>
            <a:pPr marL="285750" indent="-285750" algn="just">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buFont typeface="Wingdings" panose="05000000000000000000" pitchFamily="2" charset="2"/>
              <a:buChar char="v"/>
            </a:pP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2022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年 </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OpenAI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将 </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RLHF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与 </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Instruct learning</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结合，推出 </a:t>
            </a:r>
            <a:r>
              <a:rPr lang="en-US" altLang="zh-CN" b="1" dirty="0" err="1">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mn-ea"/>
              </a:rPr>
              <a:t>InstructGPT</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大模型，</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mn-ea"/>
              </a:rPr>
              <a:t>相比于</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没有应用 </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RLHF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技术之前的 </a:t>
            </a:r>
            <a:r>
              <a:rPr lang="en-US" altLang="zh-CN"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mn-ea"/>
              </a:rPr>
              <a:t>GPT3</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模型来说，</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mn-ea"/>
              </a:rPr>
              <a:t>各方面效果都有所提升</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。之后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sym typeface="+mn-ea"/>
              </a:rPr>
              <a:t>MetaAI</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Google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等公司推出的大语言模型也都用到了 </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RLHF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技术</a:t>
            </a:r>
          </a:p>
          <a:p>
            <a:pPr marL="285750" indent="-285750" algn="just">
              <a:buFont typeface="Wingdings" panose="05000000000000000000" pitchFamily="2" charset="2"/>
              <a:buChar char="v"/>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6" name="图片 5">
            <a:extLst>
              <a:ext uri="{FF2B5EF4-FFF2-40B4-BE49-F238E27FC236}">
                <a16:creationId xmlns:a16="http://schemas.microsoft.com/office/drawing/2014/main" id="{134458F1-D621-82E2-02CE-F2ABF389024E}"/>
              </a:ext>
            </a:extLst>
          </p:cNvPr>
          <p:cNvPicPr>
            <a:picLocks noChangeAspect="1"/>
          </p:cNvPicPr>
          <p:nvPr/>
        </p:nvPicPr>
        <p:blipFill>
          <a:blip r:embed="rId3"/>
          <a:stretch>
            <a:fillRect/>
          </a:stretch>
        </p:blipFill>
        <p:spPr>
          <a:xfrm>
            <a:off x="5029200" y="190500"/>
            <a:ext cx="3605295" cy="4293765"/>
          </a:xfrm>
          <a:prstGeom prst="rect">
            <a:avLst/>
          </a:prstGeom>
          <a:effectLst>
            <a:outerShdw blurRad="63500" sx="102000" sy="102000" algn="ctr" rotWithShape="0">
              <a:prstClr val="black">
                <a:alpha val="40000"/>
              </a:prstClr>
            </a:outerShdw>
          </a:effectLst>
        </p:spPr>
      </p:pic>
      <p:pic>
        <p:nvPicPr>
          <p:cNvPr id="8" name="图片 7">
            <a:extLst>
              <a:ext uri="{FF2B5EF4-FFF2-40B4-BE49-F238E27FC236}">
                <a16:creationId xmlns:a16="http://schemas.microsoft.com/office/drawing/2014/main" id="{2A864E12-061E-BDB9-C1D5-337CD7900F6E}"/>
              </a:ext>
            </a:extLst>
          </p:cNvPr>
          <p:cNvPicPr>
            <a:picLocks noChangeAspect="1"/>
          </p:cNvPicPr>
          <p:nvPr/>
        </p:nvPicPr>
        <p:blipFill>
          <a:blip r:embed="rId4"/>
          <a:stretch>
            <a:fillRect/>
          </a:stretch>
        </p:blipFill>
        <p:spPr>
          <a:xfrm>
            <a:off x="5677184" y="647889"/>
            <a:ext cx="3401517" cy="44192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10F46B6F-211E-B33D-6862-A9C9DE6A510A}"/>
              </a:ext>
            </a:extLst>
          </p:cNvPr>
          <p:cNvPicPr>
            <a:picLocks noChangeAspect="1"/>
          </p:cNvPicPr>
          <p:nvPr/>
        </p:nvPicPr>
        <p:blipFill>
          <a:blip r:embed="rId5"/>
          <a:stretch>
            <a:fillRect/>
          </a:stretch>
        </p:blipFill>
        <p:spPr>
          <a:xfrm>
            <a:off x="6121390" y="1230735"/>
            <a:ext cx="2758638" cy="441922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83191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9096B-84BE-0B13-A90D-F025FD9DDF33}"/>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B3C303BB-A5AD-1566-0FE9-F1D7A3E55F2A}"/>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9.3.3 </a:t>
            </a:r>
            <a:r>
              <a:rPr lang="zh-CN" altLang="en-US" sz="2400" b="1" dirty="0">
                <a:solidFill>
                  <a:srgbClr val="0070C0"/>
                </a:solidFill>
                <a:latin typeface="微软雅黑" panose="020B0503020204020204" pitchFamily="34" charset="-122"/>
                <a:ea typeface="微软雅黑" panose="020B0503020204020204" pitchFamily="34" charset="-122"/>
              </a:rPr>
              <a:t>对齐微调技术</a:t>
            </a:r>
          </a:p>
        </p:txBody>
      </p:sp>
      <p:sp>
        <p:nvSpPr>
          <p:cNvPr id="3" name="文本框 2">
            <a:extLst>
              <a:ext uri="{FF2B5EF4-FFF2-40B4-BE49-F238E27FC236}">
                <a16:creationId xmlns:a16="http://schemas.microsoft.com/office/drawing/2014/main" id="{35E15566-7C47-FC7D-750B-CB7091EA83AD}"/>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基于 </a:t>
            </a:r>
            <a:r>
              <a:rPr lang="en-US" dirty="0"/>
              <a:t>PPO </a:t>
            </a:r>
            <a:r>
              <a:rPr lang="zh-CN" altLang="en-US" dirty="0"/>
              <a:t>的 </a:t>
            </a:r>
            <a:r>
              <a:rPr lang="en-US" dirty="0"/>
              <a:t>RLHF</a:t>
            </a:r>
            <a:endParaRPr lang="zh-CN" altLang="en-US" dirty="0"/>
          </a:p>
        </p:txBody>
      </p:sp>
      <p:pic>
        <p:nvPicPr>
          <p:cNvPr id="4" name="图片 3">
            <a:extLst>
              <a:ext uri="{FF2B5EF4-FFF2-40B4-BE49-F238E27FC236}">
                <a16:creationId xmlns:a16="http://schemas.microsoft.com/office/drawing/2014/main" id="{2E2DADD6-E896-303A-83B7-52879CF72EC4}"/>
              </a:ext>
            </a:extLst>
          </p:cNvPr>
          <p:cNvPicPr>
            <a:picLocks noChangeAspect="1"/>
          </p:cNvPicPr>
          <p:nvPr/>
        </p:nvPicPr>
        <p:blipFill>
          <a:blip r:embed="rId3"/>
          <a:stretch>
            <a:fillRect/>
          </a:stretch>
        </p:blipFill>
        <p:spPr>
          <a:xfrm>
            <a:off x="730745" y="1357458"/>
            <a:ext cx="7682510" cy="4066884"/>
          </a:xfrm>
          <a:prstGeom prst="rect">
            <a:avLst/>
          </a:prstGeom>
          <a:effectLst>
            <a:outerShdw blurRad="63500" sx="102000" sy="102000" algn="ctr" rotWithShape="0">
              <a:prstClr val="black">
                <a:alpha val="40000"/>
              </a:prstClr>
            </a:outerShdw>
          </a:effectLst>
        </p:spPr>
      </p:pic>
      <p:sp>
        <p:nvSpPr>
          <p:cNvPr id="6" name="文本框 5">
            <a:extLst>
              <a:ext uri="{FF2B5EF4-FFF2-40B4-BE49-F238E27FC236}">
                <a16:creationId xmlns:a16="http://schemas.microsoft.com/office/drawing/2014/main" id="{9BFAD347-DF7E-2D57-C569-55586A71B9A6}"/>
              </a:ext>
            </a:extLst>
          </p:cNvPr>
          <p:cNvSpPr txBox="1"/>
          <p:nvPr/>
        </p:nvSpPr>
        <p:spPr>
          <a:xfrm>
            <a:off x="0" y="5499556"/>
            <a:ext cx="9144000" cy="215444"/>
          </a:xfrm>
          <a:prstGeom prst="rect">
            <a:avLst/>
          </a:prstGeom>
          <a:noFill/>
        </p:spPr>
        <p:txBody>
          <a:bodyPr wrap="square">
            <a:spAutoFit/>
          </a:bodyPr>
          <a:lstStyle/>
          <a:p>
            <a:r>
              <a:rPr lang="en-US" sz="800" dirty="0">
                <a:solidFill>
                  <a:srgbClr val="222222"/>
                </a:solidFill>
                <a:latin typeface="Arial" panose="020B0604020202020204" pitchFamily="34" charset="0"/>
              </a:rPr>
              <a:t>[1] </a:t>
            </a:r>
            <a:r>
              <a:rPr lang="en-US" sz="800" b="0" i="0" dirty="0">
                <a:solidFill>
                  <a:srgbClr val="222222"/>
                </a:solidFill>
                <a:effectLst/>
                <a:latin typeface="Arial" panose="020B0604020202020204" pitchFamily="34" charset="0"/>
              </a:rPr>
              <a:t>Ouyang L, Wu J, Jiang X, et al. Training language models to follow instructions with human feedback[J]. Advances in neural information processing systems, 2022, 35: 27730-27744.</a:t>
            </a:r>
            <a:endParaRPr lang="en-US" sz="800" dirty="0"/>
          </a:p>
        </p:txBody>
      </p:sp>
    </p:spTree>
    <p:extLst>
      <p:ext uri="{BB962C8B-B14F-4D97-AF65-F5344CB8AC3E}">
        <p14:creationId xmlns:p14="http://schemas.microsoft.com/office/powerpoint/2010/main" val="3711073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E682A-BA87-4897-5951-7BFDA999A14F}"/>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297BDB2E-6203-3724-E38E-91FD07F82C9F}"/>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9.3.3 </a:t>
            </a:r>
            <a:r>
              <a:rPr lang="zh-CN" altLang="en-US" sz="2400" b="1" dirty="0">
                <a:solidFill>
                  <a:srgbClr val="0070C0"/>
                </a:solidFill>
                <a:latin typeface="微软雅黑" panose="020B0503020204020204" pitchFamily="34" charset="-122"/>
                <a:ea typeface="微软雅黑" panose="020B0503020204020204" pitchFamily="34" charset="-122"/>
              </a:rPr>
              <a:t>对齐微调技术</a:t>
            </a:r>
          </a:p>
        </p:txBody>
      </p:sp>
      <p:sp>
        <p:nvSpPr>
          <p:cNvPr id="3" name="文本框 2">
            <a:extLst>
              <a:ext uri="{FF2B5EF4-FFF2-40B4-BE49-F238E27FC236}">
                <a16:creationId xmlns:a16="http://schemas.microsoft.com/office/drawing/2014/main" id="{A3B0ADF6-951F-5F3B-DCF6-8F95DE67ECCE}"/>
              </a:ext>
            </a:extLst>
          </p:cNvPr>
          <p:cNvSpPr txBox="1"/>
          <p:nvPr/>
        </p:nvSpPr>
        <p:spPr>
          <a:xfrm>
            <a:off x="304800" y="952500"/>
            <a:ext cx="5043474"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步骤 </a:t>
            </a:r>
            <a:r>
              <a:rPr lang="en-US" altLang="zh-CN" dirty="0"/>
              <a:t>1. </a:t>
            </a:r>
            <a:r>
              <a:rPr lang="zh-CN" altLang="en-US" dirty="0"/>
              <a:t>微调预训练 </a:t>
            </a:r>
            <a:r>
              <a:rPr lang="en-US" altLang="zh-CN" dirty="0"/>
              <a:t>LLMs</a:t>
            </a:r>
            <a:r>
              <a:rPr lang="zh-CN" altLang="en-US" dirty="0"/>
              <a:t>（</a:t>
            </a:r>
            <a:r>
              <a:rPr lang="zh-CN" altLang="en-US" sz="1800" b="1"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监督微调）</a:t>
            </a:r>
            <a:endParaRPr lang="zh-CN" altLang="en-US" dirty="0"/>
          </a:p>
        </p:txBody>
      </p:sp>
      <p:pic>
        <p:nvPicPr>
          <p:cNvPr id="4" name="图片 3">
            <a:extLst>
              <a:ext uri="{FF2B5EF4-FFF2-40B4-BE49-F238E27FC236}">
                <a16:creationId xmlns:a16="http://schemas.microsoft.com/office/drawing/2014/main" id="{16F65B03-DD14-6C18-6B0D-7A3DBB7D9A44}"/>
              </a:ext>
            </a:extLst>
          </p:cNvPr>
          <p:cNvPicPr>
            <a:picLocks noChangeAspect="1"/>
          </p:cNvPicPr>
          <p:nvPr/>
        </p:nvPicPr>
        <p:blipFill>
          <a:blip r:embed="rId3"/>
          <a:srcRect r="68845"/>
          <a:stretch/>
        </p:blipFill>
        <p:spPr>
          <a:xfrm>
            <a:off x="334654" y="1542317"/>
            <a:ext cx="2175868" cy="3697167"/>
          </a:xfrm>
          <a:prstGeom prst="rect">
            <a:avLst/>
          </a:prstGeom>
          <a:effectLst>
            <a:outerShdw blurRad="63500" sx="102000" sy="102000" algn="ctr" rotWithShape="0">
              <a:prstClr val="black">
                <a:alpha val="40000"/>
              </a:prstClr>
            </a:outerShdw>
          </a:effectLst>
        </p:spPr>
      </p:pic>
      <p:sp>
        <p:nvSpPr>
          <p:cNvPr id="6" name="文本框 5">
            <a:extLst>
              <a:ext uri="{FF2B5EF4-FFF2-40B4-BE49-F238E27FC236}">
                <a16:creationId xmlns:a16="http://schemas.microsoft.com/office/drawing/2014/main" id="{C90B124B-4F2F-AA64-6B69-49FE2C12F4AF}"/>
              </a:ext>
            </a:extLst>
          </p:cNvPr>
          <p:cNvSpPr txBox="1"/>
          <p:nvPr/>
        </p:nvSpPr>
        <p:spPr>
          <a:xfrm>
            <a:off x="0" y="5499556"/>
            <a:ext cx="9144000" cy="215444"/>
          </a:xfrm>
          <a:prstGeom prst="rect">
            <a:avLst/>
          </a:prstGeom>
          <a:noFill/>
        </p:spPr>
        <p:txBody>
          <a:bodyPr wrap="square">
            <a:spAutoFit/>
          </a:bodyPr>
          <a:lstStyle/>
          <a:p>
            <a:r>
              <a:rPr lang="en-US" sz="800" dirty="0">
                <a:solidFill>
                  <a:srgbClr val="222222"/>
                </a:solidFill>
                <a:latin typeface="Arial" panose="020B0604020202020204" pitchFamily="34" charset="0"/>
              </a:rPr>
              <a:t>[1] </a:t>
            </a:r>
            <a:r>
              <a:rPr lang="en-US" sz="800" b="0" i="0" dirty="0">
                <a:solidFill>
                  <a:srgbClr val="222222"/>
                </a:solidFill>
                <a:effectLst/>
                <a:latin typeface="Arial" panose="020B0604020202020204" pitchFamily="34" charset="0"/>
              </a:rPr>
              <a:t>Ouyang L, Wu J, Jiang X, et al. Training language models to follow instructions with human feedback[J]. Advances in neural information processing systems, 2022, 35: 27730-27744.</a:t>
            </a:r>
            <a:endParaRPr lang="en-US" sz="800" dirty="0"/>
          </a:p>
        </p:txBody>
      </p:sp>
      <p:grpSp>
        <p:nvGrpSpPr>
          <p:cNvPr id="25" name="组合 24">
            <a:extLst>
              <a:ext uri="{FF2B5EF4-FFF2-40B4-BE49-F238E27FC236}">
                <a16:creationId xmlns:a16="http://schemas.microsoft.com/office/drawing/2014/main" id="{30AD2CB7-ABCA-00D7-469D-01F83B2C8E98}"/>
              </a:ext>
            </a:extLst>
          </p:cNvPr>
          <p:cNvGrpSpPr>
            <a:grpSpLocks noChangeAspect="1"/>
          </p:cNvGrpSpPr>
          <p:nvPr/>
        </p:nvGrpSpPr>
        <p:grpSpPr>
          <a:xfrm>
            <a:off x="3041507" y="3288684"/>
            <a:ext cx="5721493" cy="2210872"/>
            <a:chOff x="311699" y="824698"/>
            <a:chExt cx="8628382" cy="3334135"/>
          </a:xfrm>
        </p:grpSpPr>
        <p:sp>
          <p:nvSpPr>
            <p:cNvPr id="2" name="object 2">
              <a:extLst>
                <a:ext uri="{FF2B5EF4-FFF2-40B4-BE49-F238E27FC236}">
                  <a16:creationId xmlns:a16="http://schemas.microsoft.com/office/drawing/2014/main" id="{758C69DA-51DA-3729-3A87-DA5923D6F4ED}"/>
                </a:ext>
              </a:extLst>
            </p:cNvPr>
            <p:cNvSpPr/>
            <p:nvPr/>
          </p:nvSpPr>
          <p:spPr>
            <a:xfrm>
              <a:off x="5893350" y="824698"/>
              <a:ext cx="3046731" cy="3334135"/>
            </a:xfrm>
            <a:custGeom>
              <a:avLst/>
              <a:gdLst/>
              <a:ahLst/>
              <a:cxnLst/>
              <a:rect l="l" t="t" r="r" b="b"/>
              <a:pathLst>
                <a:path w="3046729" h="3562350">
                  <a:moveTo>
                    <a:pt x="2538489" y="3561899"/>
                  </a:moveTo>
                  <a:lnTo>
                    <a:pt x="507709" y="3561899"/>
                  </a:lnTo>
                  <a:lnTo>
                    <a:pt x="458814" y="3559575"/>
                  </a:lnTo>
                  <a:lnTo>
                    <a:pt x="411233" y="3552745"/>
                  </a:lnTo>
                  <a:lnTo>
                    <a:pt x="365180" y="3541620"/>
                  </a:lnTo>
                  <a:lnTo>
                    <a:pt x="320867" y="3526415"/>
                  </a:lnTo>
                  <a:lnTo>
                    <a:pt x="278508" y="3507342"/>
                  </a:lnTo>
                  <a:lnTo>
                    <a:pt x="238315" y="3484613"/>
                  </a:lnTo>
                  <a:lnTo>
                    <a:pt x="200500" y="3458441"/>
                  </a:lnTo>
                  <a:lnTo>
                    <a:pt x="165277" y="3429040"/>
                  </a:lnTo>
                  <a:lnTo>
                    <a:pt x="132859" y="3396621"/>
                  </a:lnTo>
                  <a:lnTo>
                    <a:pt x="103458" y="3361399"/>
                  </a:lnTo>
                  <a:lnTo>
                    <a:pt x="77286" y="3323584"/>
                  </a:lnTo>
                  <a:lnTo>
                    <a:pt x="54557" y="3283391"/>
                  </a:lnTo>
                  <a:lnTo>
                    <a:pt x="35484" y="3241032"/>
                  </a:lnTo>
                  <a:lnTo>
                    <a:pt x="20279" y="3196719"/>
                  </a:lnTo>
                  <a:lnTo>
                    <a:pt x="9154" y="3150666"/>
                  </a:lnTo>
                  <a:lnTo>
                    <a:pt x="2324" y="3103085"/>
                  </a:lnTo>
                  <a:lnTo>
                    <a:pt x="0" y="3054189"/>
                  </a:lnTo>
                  <a:lnTo>
                    <a:pt x="0" y="507710"/>
                  </a:lnTo>
                  <a:lnTo>
                    <a:pt x="2324" y="458814"/>
                  </a:lnTo>
                  <a:lnTo>
                    <a:pt x="9154" y="411233"/>
                  </a:lnTo>
                  <a:lnTo>
                    <a:pt x="20279" y="365180"/>
                  </a:lnTo>
                  <a:lnTo>
                    <a:pt x="35484" y="320867"/>
                  </a:lnTo>
                  <a:lnTo>
                    <a:pt x="54557" y="278508"/>
                  </a:lnTo>
                  <a:lnTo>
                    <a:pt x="77286" y="238315"/>
                  </a:lnTo>
                  <a:lnTo>
                    <a:pt x="103458" y="200500"/>
                  </a:lnTo>
                  <a:lnTo>
                    <a:pt x="132859" y="165277"/>
                  </a:lnTo>
                  <a:lnTo>
                    <a:pt x="165277" y="132859"/>
                  </a:lnTo>
                  <a:lnTo>
                    <a:pt x="200500" y="103458"/>
                  </a:lnTo>
                  <a:lnTo>
                    <a:pt x="238315" y="77286"/>
                  </a:lnTo>
                  <a:lnTo>
                    <a:pt x="278508" y="54557"/>
                  </a:lnTo>
                  <a:lnTo>
                    <a:pt x="320867" y="35484"/>
                  </a:lnTo>
                  <a:lnTo>
                    <a:pt x="365180" y="20279"/>
                  </a:lnTo>
                  <a:lnTo>
                    <a:pt x="411233" y="9154"/>
                  </a:lnTo>
                  <a:lnTo>
                    <a:pt x="458814" y="2324"/>
                  </a:lnTo>
                  <a:lnTo>
                    <a:pt x="507709" y="0"/>
                  </a:lnTo>
                  <a:lnTo>
                    <a:pt x="2538489" y="0"/>
                  </a:lnTo>
                  <a:lnTo>
                    <a:pt x="2588670" y="2484"/>
                  </a:lnTo>
                  <a:lnTo>
                    <a:pt x="2638001" y="9845"/>
                  </a:lnTo>
                  <a:lnTo>
                    <a:pt x="2686149" y="21945"/>
                  </a:lnTo>
                  <a:lnTo>
                    <a:pt x="2732782" y="38647"/>
                  </a:lnTo>
                  <a:lnTo>
                    <a:pt x="2777565" y="59811"/>
                  </a:lnTo>
                  <a:lnTo>
                    <a:pt x="2820167" y="85301"/>
                  </a:lnTo>
                  <a:lnTo>
                    <a:pt x="2860255" y="114978"/>
                  </a:lnTo>
                  <a:lnTo>
                    <a:pt x="2897494" y="148704"/>
                  </a:lnTo>
                  <a:lnTo>
                    <a:pt x="2931221" y="185944"/>
                  </a:lnTo>
                  <a:lnTo>
                    <a:pt x="2960898" y="226032"/>
                  </a:lnTo>
                  <a:lnTo>
                    <a:pt x="2986388" y="268634"/>
                  </a:lnTo>
                  <a:lnTo>
                    <a:pt x="3007552" y="313417"/>
                  </a:lnTo>
                  <a:lnTo>
                    <a:pt x="3024254" y="360050"/>
                  </a:lnTo>
                  <a:lnTo>
                    <a:pt x="3036354" y="408198"/>
                  </a:lnTo>
                  <a:lnTo>
                    <a:pt x="3043715" y="457529"/>
                  </a:lnTo>
                  <a:lnTo>
                    <a:pt x="3046199" y="507710"/>
                  </a:lnTo>
                  <a:lnTo>
                    <a:pt x="3046199" y="3054189"/>
                  </a:lnTo>
                  <a:lnTo>
                    <a:pt x="3043875" y="3103085"/>
                  </a:lnTo>
                  <a:lnTo>
                    <a:pt x="3037045" y="3150666"/>
                  </a:lnTo>
                  <a:lnTo>
                    <a:pt x="3025920" y="3196719"/>
                  </a:lnTo>
                  <a:lnTo>
                    <a:pt x="3010715" y="3241032"/>
                  </a:lnTo>
                  <a:lnTo>
                    <a:pt x="2991642" y="3283391"/>
                  </a:lnTo>
                  <a:lnTo>
                    <a:pt x="2968913" y="3323584"/>
                  </a:lnTo>
                  <a:lnTo>
                    <a:pt x="2942741" y="3361399"/>
                  </a:lnTo>
                  <a:lnTo>
                    <a:pt x="2913340" y="3396621"/>
                  </a:lnTo>
                  <a:lnTo>
                    <a:pt x="2880922" y="3429040"/>
                  </a:lnTo>
                  <a:lnTo>
                    <a:pt x="2845699" y="3458441"/>
                  </a:lnTo>
                  <a:lnTo>
                    <a:pt x="2807884" y="3484613"/>
                  </a:lnTo>
                  <a:lnTo>
                    <a:pt x="2767691" y="3507342"/>
                  </a:lnTo>
                  <a:lnTo>
                    <a:pt x="2725332" y="3526415"/>
                  </a:lnTo>
                  <a:lnTo>
                    <a:pt x="2681019" y="3541620"/>
                  </a:lnTo>
                  <a:lnTo>
                    <a:pt x="2634966" y="3552745"/>
                  </a:lnTo>
                  <a:lnTo>
                    <a:pt x="2587385" y="3559575"/>
                  </a:lnTo>
                  <a:lnTo>
                    <a:pt x="2538489" y="3561899"/>
                  </a:lnTo>
                  <a:close/>
                </a:path>
              </a:pathLst>
            </a:custGeom>
            <a:solidFill>
              <a:srgbClr val="D0E0E3"/>
            </a:solidFill>
          </p:spPr>
          <p:txBody>
            <a:bodyPr wrap="square" lIns="0" tIns="0" rIns="0" bIns="0" rtlCol="0"/>
            <a:lstStyle/>
            <a:p>
              <a:endParaRPr sz="1600"/>
            </a:p>
          </p:txBody>
        </p:sp>
        <p:sp>
          <p:nvSpPr>
            <p:cNvPr id="5" name="object 3">
              <a:extLst>
                <a:ext uri="{FF2B5EF4-FFF2-40B4-BE49-F238E27FC236}">
                  <a16:creationId xmlns:a16="http://schemas.microsoft.com/office/drawing/2014/main" id="{4F4BBC0E-F4DC-F599-1CE8-7E7214E0ABC4}"/>
                </a:ext>
              </a:extLst>
            </p:cNvPr>
            <p:cNvSpPr txBox="1"/>
            <p:nvPr/>
          </p:nvSpPr>
          <p:spPr>
            <a:xfrm>
              <a:off x="8006278" y="3750072"/>
              <a:ext cx="711693" cy="297827"/>
            </a:xfrm>
            <a:prstGeom prst="rect">
              <a:avLst/>
            </a:prstGeom>
          </p:spPr>
          <p:txBody>
            <a:bodyPr vert="horz" wrap="square" lIns="0" tIns="12700" rIns="0" bIns="0" rtlCol="0">
              <a:spAutoFit/>
            </a:bodyPr>
            <a:lstStyle/>
            <a:p>
              <a:pPr marL="12700">
                <a:spcBef>
                  <a:spcPts val="100"/>
                </a:spcBef>
              </a:pPr>
              <a:r>
                <a:rPr sz="1200" spc="-5" dirty="0">
                  <a:latin typeface="Arial" panose="020B0604020202020204"/>
                  <a:cs typeface="Arial" panose="020B0604020202020204"/>
                </a:rPr>
                <a:t>RLHF</a:t>
              </a:r>
              <a:endParaRPr sz="1200" dirty="0">
                <a:latin typeface="Arial" panose="020B0604020202020204"/>
                <a:cs typeface="Arial" panose="020B0604020202020204"/>
              </a:endParaRPr>
            </a:p>
          </p:txBody>
        </p:sp>
        <p:sp>
          <p:nvSpPr>
            <p:cNvPr id="7" name="object 5">
              <a:extLst>
                <a:ext uri="{FF2B5EF4-FFF2-40B4-BE49-F238E27FC236}">
                  <a16:creationId xmlns:a16="http://schemas.microsoft.com/office/drawing/2014/main" id="{5A0E301B-A440-03A4-310D-9FF0BE42538B}"/>
                </a:ext>
              </a:extLst>
            </p:cNvPr>
            <p:cNvSpPr/>
            <p:nvPr/>
          </p:nvSpPr>
          <p:spPr>
            <a:xfrm>
              <a:off x="3158876" y="2859095"/>
              <a:ext cx="2362201" cy="798829"/>
            </a:xfrm>
            <a:custGeom>
              <a:avLst/>
              <a:gdLst/>
              <a:ahLst/>
              <a:cxnLst/>
              <a:rect l="l" t="t" r="r" b="b"/>
              <a:pathLst>
                <a:path w="2362200" h="798829">
                  <a:moveTo>
                    <a:pt x="2229147" y="798299"/>
                  </a:moveTo>
                  <a:lnTo>
                    <a:pt x="133052" y="798299"/>
                  </a:lnTo>
                  <a:lnTo>
                    <a:pt x="90997" y="791516"/>
                  </a:lnTo>
                  <a:lnTo>
                    <a:pt x="54473" y="772628"/>
                  </a:lnTo>
                  <a:lnTo>
                    <a:pt x="25671" y="743826"/>
                  </a:lnTo>
                  <a:lnTo>
                    <a:pt x="6783" y="707302"/>
                  </a:lnTo>
                  <a:lnTo>
                    <a:pt x="0" y="665247"/>
                  </a:lnTo>
                  <a:lnTo>
                    <a:pt x="0" y="133052"/>
                  </a:lnTo>
                  <a:lnTo>
                    <a:pt x="6783" y="90997"/>
                  </a:lnTo>
                  <a:lnTo>
                    <a:pt x="25671" y="54473"/>
                  </a:lnTo>
                  <a:lnTo>
                    <a:pt x="54473" y="25671"/>
                  </a:lnTo>
                  <a:lnTo>
                    <a:pt x="90997" y="6783"/>
                  </a:lnTo>
                  <a:lnTo>
                    <a:pt x="133052" y="0"/>
                  </a:lnTo>
                  <a:lnTo>
                    <a:pt x="2229147" y="0"/>
                  </a:lnTo>
                  <a:lnTo>
                    <a:pt x="2280064" y="10128"/>
                  </a:lnTo>
                  <a:lnTo>
                    <a:pt x="2323229" y="38970"/>
                  </a:lnTo>
                  <a:lnTo>
                    <a:pt x="2352071" y="82135"/>
                  </a:lnTo>
                  <a:lnTo>
                    <a:pt x="2362199" y="133052"/>
                  </a:lnTo>
                  <a:lnTo>
                    <a:pt x="2362199" y="665247"/>
                  </a:lnTo>
                  <a:lnTo>
                    <a:pt x="2355416" y="707302"/>
                  </a:lnTo>
                  <a:lnTo>
                    <a:pt x="2336528" y="743826"/>
                  </a:lnTo>
                  <a:lnTo>
                    <a:pt x="2307726" y="772628"/>
                  </a:lnTo>
                  <a:lnTo>
                    <a:pt x="2271202" y="791516"/>
                  </a:lnTo>
                  <a:lnTo>
                    <a:pt x="2229147" y="798299"/>
                  </a:lnTo>
                  <a:close/>
                </a:path>
              </a:pathLst>
            </a:custGeom>
            <a:solidFill>
              <a:srgbClr val="C9DAF7"/>
            </a:solidFill>
          </p:spPr>
          <p:txBody>
            <a:bodyPr wrap="square" lIns="0" tIns="0" rIns="0" bIns="0" rtlCol="0"/>
            <a:lstStyle/>
            <a:p>
              <a:endParaRPr sz="1600"/>
            </a:p>
          </p:txBody>
        </p:sp>
        <p:sp>
          <p:nvSpPr>
            <p:cNvPr id="8" name="object 6">
              <a:extLst>
                <a:ext uri="{FF2B5EF4-FFF2-40B4-BE49-F238E27FC236}">
                  <a16:creationId xmlns:a16="http://schemas.microsoft.com/office/drawing/2014/main" id="{14DF8A30-EC1D-2D11-83EA-4E0C3F84BED2}"/>
                </a:ext>
              </a:extLst>
            </p:cNvPr>
            <p:cNvSpPr/>
            <p:nvPr/>
          </p:nvSpPr>
          <p:spPr>
            <a:xfrm>
              <a:off x="3158876" y="2859095"/>
              <a:ext cx="2362201" cy="798829"/>
            </a:xfrm>
            <a:custGeom>
              <a:avLst/>
              <a:gdLst/>
              <a:ahLst/>
              <a:cxnLst/>
              <a:rect l="l" t="t" r="r" b="b"/>
              <a:pathLst>
                <a:path w="2362200" h="798829">
                  <a:moveTo>
                    <a:pt x="0" y="133052"/>
                  </a:moveTo>
                  <a:lnTo>
                    <a:pt x="6783" y="90997"/>
                  </a:lnTo>
                  <a:lnTo>
                    <a:pt x="25671" y="54473"/>
                  </a:lnTo>
                  <a:lnTo>
                    <a:pt x="54473" y="25671"/>
                  </a:lnTo>
                  <a:lnTo>
                    <a:pt x="90997" y="6783"/>
                  </a:lnTo>
                  <a:lnTo>
                    <a:pt x="133052" y="0"/>
                  </a:lnTo>
                  <a:lnTo>
                    <a:pt x="2229147" y="0"/>
                  </a:lnTo>
                  <a:lnTo>
                    <a:pt x="2280064" y="10128"/>
                  </a:lnTo>
                  <a:lnTo>
                    <a:pt x="2323229" y="38970"/>
                  </a:lnTo>
                  <a:lnTo>
                    <a:pt x="2352071" y="82135"/>
                  </a:lnTo>
                  <a:lnTo>
                    <a:pt x="2362199" y="133052"/>
                  </a:lnTo>
                  <a:lnTo>
                    <a:pt x="2362199" y="665247"/>
                  </a:lnTo>
                  <a:lnTo>
                    <a:pt x="2355416" y="707302"/>
                  </a:lnTo>
                  <a:lnTo>
                    <a:pt x="2336528" y="743826"/>
                  </a:lnTo>
                  <a:lnTo>
                    <a:pt x="2307726" y="772628"/>
                  </a:lnTo>
                  <a:lnTo>
                    <a:pt x="2271202" y="791516"/>
                  </a:lnTo>
                  <a:lnTo>
                    <a:pt x="2229147" y="798299"/>
                  </a:lnTo>
                  <a:lnTo>
                    <a:pt x="133052" y="798299"/>
                  </a:lnTo>
                  <a:lnTo>
                    <a:pt x="90997" y="791516"/>
                  </a:lnTo>
                  <a:lnTo>
                    <a:pt x="54473" y="772628"/>
                  </a:lnTo>
                  <a:lnTo>
                    <a:pt x="25671" y="743826"/>
                  </a:lnTo>
                  <a:lnTo>
                    <a:pt x="6783" y="707302"/>
                  </a:lnTo>
                  <a:lnTo>
                    <a:pt x="0" y="665247"/>
                  </a:lnTo>
                  <a:lnTo>
                    <a:pt x="0" y="133052"/>
                  </a:lnTo>
                  <a:close/>
                </a:path>
              </a:pathLst>
            </a:custGeom>
            <a:ln w="19049">
              <a:solidFill>
                <a:srgbClr val="595959"/>
              </a:solidFill>
            </a:ln>
          </p:spPr>
          <p:txBody>
            <a:bodyPr wrap="square" lIns="0" tIns="0" rIns="0" bIns="0" rtlCol="0"/>
            <a:lstStyle/>
            <a:p>
              <a:endParaRPr sz="1600"/>
            </a:p>
          </p:txBody>
        </p:sp>
        <p:sp>
          <p:nvSpPr>
            <p:cNvPr id="9" name="object 7">
              <a:extLst>
                <a:ext uri="{FF2B5EF4-FFF2-40B4-BE49-F238E27FC236}">
                  <a16:creationId xmlns:a16="http://schemas.microsoft.com/office/drawing/2014/main" id="{094AC723-5B86-5D11-4F17-49B88060C57D}"/>
                </a:ext>
              </a:extLst>
            </p:cNvPr>
            <p:cNvSpPr txBox="1"/>
            <p:nvPr/>
          </p:nvSpPr>
          <p:spPr>
            <a:xfrm>
              <a:off x="3619805" y="3063182"/>
              <a:ext cx="1440342" cy="390656"/>
            </a:xfrm>
            <a:prstGeom prst="rect">
              <a:avLst/>
            </a:prstGeom>
          </p:spPr>
          <p:txBody>
            <a:bodyPr vert="horz" wrap="square" lIns="0" tIns="12700" rIns="0" bIns="0" rtlCol="0">
              <a:spAutoFit/>
            </a:bodyPr>
            <a:lstStyle/>
            <a:p>
              <a:pPr marL="12700" algn="ctr">
                <a:spcBef>
                  <a:spcPts val="100"/>
                </a:spcBef>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指令微调</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object 8">
              <a:extLst>
                <a:ext uri="{FF2B5EF4-FFF2-40B4-BE49-F238E27FC236}">
                  <a16:creationId xmlns:a16="http://schemas.microsoft.com/office/drawing/2014/main" id="{251451C5-AC15-59BC-6A80-946960A5DB38}"/>
                </a:ext>
              </a:extLst>
            </p:cNvPr>
            <p:cNvSpPr/>
            <p:nvPr/>
          </p:nvSpPr>
          <p:spPr>
            <a:xfrm>
              <a:off x="6174426" y="1350121"/>
              <a:ext cx="2486660" cy="798829"/>
            </a:xfrm>
            <a:custGeom>
              <a:avLst/>
              <a:gdLst/>
              <a:ahLst/>
              <a:cxnLst/>
              <a:rect l="l" t="t" r="r" b="b"/>
              <a:pathLst>
                <a:path w="2486659" h="798830">
                  <a:moveTo>
                    <a:pt x="2353347" y="798299"/>
                  </a:moveTo>
                  <a:lnTo>
                    <a:pt x="133052" y="798299"/>
                  </a:lnTo>
                  <a:lnTo>
                    <a:pt x="90997" y="791516"/>
                  </a:lnTo>
                  <a:lnTo>
                    <a:pt x="54473" y="772628"/>
                  </a:lnTo>
                  <a:lnTo>
                    <a:pt x="25671" y="743826"/>
                  </a:lnTo>
                  <a:lnTo>
                    <a:pt x="6783" y="707302"/>
                  </a:lnTo>
                  <a:lnTo>
                    <a:pt x="0" y="665247"/>
                  </a:lnTo>
                  <a:lnTo>
                    <a:pt x="0" y="133052"/>
                  </a:lnTo>
                  <a:lnTo>
                    <a:pt x="6783" y="90997"/>
                  </a:lnTo>
                  <a:lnTo>
                    <a:pt x="25671" y="54473"/>
                  </a:lnTo>
                  <a:lnTo>
                    <a:pt x="54473" y="25671"/>
                  </a:lnTo>
                  <a:lnTo>
                    <a:pt x="90997" y="6783"/>
                  </a:lnTo>
                  <a:lnTo>
                    <a:pt x="133052" y="0"/>
                  </a:lnTo>
                  <a:lnTo>
                    <a:pt x="2353347" y="0"/>
                  </a:lnTo>
                  <a:lnTo>
                    <a:pt x="2404264" y="10128"/>
                  </a:lnTo>
                  <a:lnTo>
                    <a:pt x="2447429" y="38970"/>
                  </a:lnTo>
                  <a:lnTo>
                    <a:pt x="2476271" y="82135"/>
                  </a:lnTo>
                  <a:lnTo>
                    <a:pt x="2486399" y="133052"/>
                  </a:lnTo>
                  <a:lnTo>
                    <a:pt x="2486399" y="665247"/>
                  </a:lnTo>
                  <a:lnTo>
                    <a:pt x="2479616" y="707302"/>
                  </a:lnTo>
                  <a:lnTo>
                    <a:pt x="2460728" y="743826"/>
                  </a:lnTo>
                  <a:lnTo>
                    <a:pt x="2431926" y="772628"/>
                  </a:lnTo>
                  <a:lnTo>
                    <a:pt x="2395402" y="791516"/>
                  </a:lnTo>
                  <a:lnTo>
                    <a:pt x="2353347" y="798299"/>
                  </a:lnTo>
                  <a:close/>
                </a:path>
              </a:pathLst>
            </a:custGeom>
            <a:solidFill>
              <a:srgbClr val="FFF1CC"/>
            </a:solidFill>
          </p:spPr>
          <p:txBody>
            <a:bodyPr wrap="square" lIns="0" tIns="0" rIns="0" bIns="0" rtlCol="0"/>
            <a:lstStyle/>
            <a:p>
              <a:endParaRPr sz="1600"/>
            </a:p>
          </p:txBody>
        </p:sp>
        <p:sp>
          <p:nvSpPr>
            <p:cNvPr id="11" name="object 9">
              <a:extLst>
                <a:ext uri="{FF2B5EF4-FFF2-40B4-BE49-F238E27FC236}">
                  <a16:creationId xmlns:a16="http://schemas.microsoft.com/office/drawing/2014/main" id="{46524968-12DC-5EC4-8BE4-F90B5DA9F98A}"/>
                </a:ext>
              </a:extLst>
            </p:cNvPr>
            <p:cNvSpPr/>
            <p:nvPr/>
          </p:nvSpPr>
          <p:spPr>
            <a:xfrm>
              <a:off x="6174426" y="1350121"/>
              <a:ext cx="2486660" cy="798829"/>
            </a:xfrm>
            <a:custGeom>
              <a:avLst/>
              <a:gdLst/>
              <a:ahLst/>
              <a:cxnLst/>
              <a:rect l="l" t="t" r="r" b="b"/>
              <a:pathLst>
                <a:path w="2486659" h="798830">
                  <a:moveTo>
                    <a:pt x="0" y="133052"/>
                  </a:moveTo>
                  <a:lnTo>
                    <a:pt x="6783" y="90997"/>
                  </a:lnTo>
                  <a:lnTo>
                    <a:pt x="25671" y="54473"/>
                  </a:lnTo>
                  <a:lnTo>
                    <a:pt x="54473" y="25671"/>
                  </a:lnTo>
                  <a:lnTo>
                    <a:pt x="90997" y="6783"/>
                  </a:lnTo>
                  <a:lnTo>
                    <a:pt x="133052" y="0"/>
                  </a:lnTo>
                  <a:lnTo>
                    <a:pt x="2353347" y="0"/>
                  </a:lnTo>
                  <a:lnTo>
                    <a:pt x="2404264" y="10128"/>
                  </a:lnTo>
                  <a:lnTo>
                    <a:pt x="2447429" y="38970"/>
                  </a:lnTo>
                  <a:lnTo>
                    <a:pt x="2476271" y="82135"/>
                  </a:lnTo>
                  <a:lnTo>
                    <a:pt x="2486399" y="133052"/>
                  </a:lnTo>
                  <a:lnTo>
                    <a:pt x="2486399" y="665247"/>
                  </a:lnTo>
                  <a:lnTo>
                    <a:pt x="2479616" y="707302"/>
                  </a:lnTo>
                  <a:lnTo>
                    <a:pt x="2460728" y="743826"/>
                  </a:lnTo>
                  <a:lnTo>
                    <a:pt x="2431926" y="772628"/>
                  </a:lnTo>
                  <a:lnTo>
                    <a:pt x="2395402" y="791516"/>
                  </a:lnTo>
                  <a:lnTo>
                    <a:pt x="2353347" y="798299"/>
                  </a:lnTo>
                  <a:lnTo>
                    <a:pt x="133052" y="798299"/>
                  </a:lnTo>
                  <a:lnTo>
                    <a:pt x="90997" y="791516"/>
                  </a:lnTo>
                  <a:lnTo>
                    <a:pt x="54473" y="772628"/>
                  </a:lnTo>
                  <a:lnTo>
                    <a:pt x="25671" y="743826"/>
                  </a:lnTo>
                  <a:lnTo>
                    <a:pt x="6783" y="707302"/>
                  </a:lnTo>
                  <a:lnTo>
                    <a:pt x="0" y="665247"/>
                  </a:lnTo>
                  <a:lnTo>
                    <a:pt x="0" y="133052"/>
                  </a:lnTo>
                  <a:close/>
                </a:path>
              </a:pathLst>
            </a:custGeom>
            <a:ln w="19049">
              <a:solidFill>
                <a:srgbClr val="595959"/>
              </a:solidFill>
            </a:ln>
          </p:spPr>
          <p:txBody>
            <a:bodyPr wrap="square" lIns="0" tIns="0" rIns="0" bIns="0" rtlCol="0"/>
            <a:lstStyle/>
            <a:p>
              <a:endParaRPr sz="1600"/>
            </a:p>
          </p:txBody>
        </p:sp>
        <p:sp>
          <p:nvSpPr>
            <p:cNvPr id="12" name="object 10">
              <a:extLst>
                <a:ext uri="{FF2B5EF4-FFF2-40B4-BE49-F238E27FC236}">
                  <a16:creationId xmlns:a16="http://schemas.microsoft.com/office/drawing/2014/main" id="{4745D86E-2EB9-904A-8B01-035C44235437}"/>
                </a:ext>
              </a:extLst>
            </p:cNvPr>
            <p:cNvSpPr txBox="1"/>
            <p:nvPr/>
          </p:nvSpPr>
          <p:spPr>
            <a:xfrm>
              <a:off x="6395724" y="1554207"/>
              <a:ext cx="2044064" cy="390656"/>
            </a:xfrm>
            <a:prstGeom prst="rect">
              <a:avLst/>
            </a:prstGeom>
          </p:spPr>
          <p:txBody>
            <a:bodyPr vert="horz" wrap="square" lIns="0" tIns="12700" rIns="0" bIns="0" rtlCol="0">
              <a:spAutoFit/>
            </a:bodyPr>
            <a:lstStyle/>
            <a:p>
              <a:pPr marL="12700" algn="ctr">
                <a:spcBef>
                  <a:spcPts val="100"/>
                </a:spcBef>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奖励模型训练</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object 11">
              <a:extLst>
                <a:ext uri="{FF2B5EF4-FFF2-40B4-BE49-F238E27FC236}">
                  <a16:creationId xmlns:a16="http://schemas.microsoft.com/office/drawing/2014/main" id="{CFE717DF-9209-3457-E285-E971A905FD1F}"/>
                </a:ext>
              </a:extLst>
            </p:cNvPr>
            <p:cNvSpPr/>
            <p:nvPr/>
          </p:nvSpPr>
          <p:spPr>
            <a:xfrm>
              <a:off x="6174550" y="2859095"/>
              <a:ext cx="2486660" cy="798829"/>
            </a:xfrm>
            <a:custGeom>
              <a:avLst/>
              <a:gdLst/>
              <a:ahLst/>
              <a:cxnLst/>
              <a:rect l="l" t="t" r="r" b="b"/>
              <a:pathLst>
                <a:path w="2486659" h="798829">
                  <a:moveTo>
                    <a:pt x="2353347" y="798299"/>
                  </a:moveTo>
                  <a:lnTo>
                    <a:pt x="133052" y="798299"/>
                  </a:lnTo>
                  <a:lnTo>
                    <a:pt x="90997" y="791516"/>
                  </a:lnTo>
                  <a:lnTo>
                    <a:pt x="54473" y="772628"/>
                  </a:lnTo>
                  <a:lnTo>
                    <a:pt x="25671" y="743826"/>
                  </a:lnTo>
                  <a:lnTo>
                    <a:pt x="6783" y="707302"/>
                  </a:lnTo>
                  <a:lnTo>
                    <a:pt x="0" y="665247"/>
                  </a:lnTo>
                  <a:lnTo>
                    <a:pt x="0" y="133052"/>
                  </a:lnTo>
                  <a:lnTo>
                    <a:pt x="6783" y="90997"/>
                  </a:lnTo>
                  <a:lnTo>
                    <a:pt x="25671" y="54473"/>
                  </a:lnTo>
                  <a:lnTo>
                    <a:pt x="54473" y="25671"/>
                  </a:lnTo>
                  <a:lnTo>
                    <a:pt x="90997" y="6783"/>
                  </a:lnTo>
                  <a:lnTo>
                    <a:pt x="133052" y="0"/>
                  </a:lnTo>
                  <a:lnTo>
                    <a:pt x="2353347" y="0"/>
                  </a:lnTo>
                  <a:lnTo>
                    <a:pt x="2404264" y="10128"/>
                  </a:lnTo>
                  <a:lnTo>
                    <a:pt x="2447429" y="38970"/>
                  </a:lnTo>
                  <a:lnTo>
                    <a:pt x="2476271" y="82135"/>
                  </a:lnTo>
                  <a:lnTo>
                    <a:pt x="2486399" y="133052"/>
                  </a:lnTo>
                  <a:lnTo>
                    <a:pt x="2486399" y="665247"/>
                  </a:lnTo>
                  <a:lnTo>
                    <a:pt x="2479616" y="707302"/>
                  </a:lnTo>
                  <a:lnTo>
                    <a:pt x="2460728" y="743826"/>
                  </a:lnTo>
                  <a:lnTo>
                    <a:pt x="2431926" y="772628"/>
                  </a:lnTo>
                  <a:lnTo>
                    <a:pt x="2395402" y="791516"/>
                  </a:lnTo>
                  <a:lnTo>
                    <a:pt x="2353347" y="798299"/>
                  </a:lnTo>
                  <a:close/>
                </a:path>
              </a:pathLst>
            </a:custGeom>
            <a:solidFill>
              <a:srgbClr val="D9EAD3"/>
            </a:solidFill>
          </p:spPr>
          <p:txBody>
            <a:bodyPr wrap="square" lIns="0" tIns="0" rIns="0" bIns="0" rtlCol="0"/>
            <a:lstStyle/>
            <a:p>
              <a:endParaRPr sz="1600"/>
            </a:p>
          </p:txBody>
        </p:sp>
        <p:sp>
          <p:nvSpPr>
            <p:cNvPr id="14" name="object 12">
              <a:extLst>
                <a:ext uri="{FF2B5EF4-FFF2-40B4-BE49-F238E27FC236}">
                  <a16:creationId xmlns:a16="http://schemas.microsoft.com/office/drawing/2014/main" id="{FA0DC3EF-09F4-B039-9FE1-B76D9859052B}"/>
                </a:ext>
              </a:extLst>
            </p:cNvPr>
            <p:cNvSpPr/>
            <p:nvPr/>
          </p:nvSpPr>
          <p:spPr>
            <a:xfrm>
              <a:off x="6174550" y="2859095"/>
              <a:ext cx="2486660" cy="798829"/>
            </a:xfrm>
            <a:custGeom>
              <a:avLst/>
              <a:gdLst/>
              <a:ahLst/>
              <a:cxnLst/>
              <a:rect l="l" t="t" r="r" b="b"/>
              <a:pathLst>
                <a:path w="2486659" h="798829">
                  <a:moveTo>
                    <a:pt x="0" y="133052"/>
                  </a:moveTo>
                  <a:lnTo>
                    <a:pt x="6783" y="90997"/>
                  </a:lnTo>
                  <a:lnTo>
                    <a:pt x="25671" y="54473"/>
                  </a:lnTo>
                  <a:lnTo>
                    <a:pt x="54473" y="25671"/>
                  </a:lnTo>
                  <a:lnTo>
                    <a:pt x="90997" y="6783"/>
                  </a:lnTo>
                  <a:lnTo>
                    <a:pt x="133052" y="0"/>
                  </a:lnTo>
                  <a:lnTo>
                    <a:pt x="2353347" y="0"/>
                  </a:lnTo>
                  <a:lnTo>
                    <a:pt x="2404264" y="10128"/>
                  </a:lnTo>
                  <a:lnTo>
                    <a:pt x="2447429" y="38970"/>
                  </a:lnTo>
                  <a:lnTo>
                    <a:pt x="2476271" y="82135"/>
                  </a:lnTo>
                  <a:lnTo>
                    <a:pt x="2486399" y="133052"/>
                  </a:lnTo>
                  <a:lnTo>
                    <a:pt x="2486399" y="665247"/>
                  </a:lnTo>
                  <a:lnTo>
                    <a:pt x="2479616" y="707302"/>
                  </a:lnTo>
                  <a:lnTo>
                    <a:pt x="2460728" y="743826"/>
                  </a:lnTo>
                  <a:lnTo>
                    <a:pt x="2431926" y="772628"/>
                  </a:lnTo>
                  <a:lnTo>
                    <a:pt x="2395402" y="791516"/>
                  </a:lnTo>
                  <a:lnTo>
                    <a:pt x="2353347" y="798299"/>
                  </a:lnTo>
                  <a:lnTo>
                    <a:pt x="133052" y="798299"/>
                  </a:lnTo>
                  <a:lnTo>
                    <a:pt x="90997" y="791516"/>
                  </a:lnTo>
                  <a:lnTo>
                    <a:pt x="54473" y="772628"/>
                  </a:lnTo>
                  <a:lnTo>
                    <a:pt x="25671" y="743826"/>
                  </a:lnTo>
                  <a:lnTo>
                    <a:pt x="6783" y="707302"/>
                  </a:lnTo>
                  <a:lnTo>
                    <a:pt x="0" y="665247"/>
                  </a:lnTo>
                  <a:lnTo>
                    <a:pt x="0" y="133052"/>
                  </a:lnTo>
                  <a:close/>
                </a:path>
              </a:pathLst>
            </a:custGeom>
            <a:ln w="19049">
              <a:solidFill>
                <a:srgbClr val="595959"/>
              </a:solidFill>
            </a:ln>
          </p:spPr>
          <p:txBody>
            <a:bodyPr wrap="square" lIns="0" tIns="0" rIns="0" bIns="0" rtlCol="0"/>
            <a:lstStyle/>
            <a:p>
              <a:endParaRPr sz="1600"/>
            </a:p>
          </p:txBody>
        </p:sp>
        <p:sp>
          <p:nvSpPr>
            <p:cNvPr id="15" name="object 13">
              <a:extLst>
                <a:ext uri="{FF2B5EF4-FFF2-40B4-BE49-F238E27FC236}">
                  <a16:creationId xmlns:a16="http://schemas.microsoft.com/office/drawing/2014/main" id="{7950D115-F8DA-13B8-BC7D-607E76FD4DD3}"/>
                </a:ext>
              </a:extLst>
            </p:cNvPr>
            <p:cNvSpPr txBox="1"/>
            <p:nvPr/>
          </p:nvSpPr>
          <p:spPr>
            <a:xfrm>
              <a:off x="6483441" y="3063182"/>
              <a:ext cx="1868880" cy="390656"/>
            </a:xfrm>
            <a:prstGeom prst="rect">
              <a:avLst/>
            </a:prstGeom>
          </p:spPr>
          <p:txBody>
            <a:bodyPr vert="horz" wrap="square" lIns="0" tIns="12700" rIns="0" bIns="0" rtlCol="0">
              <a:spAutoFit/>
            </a:bodyPr>
            <a:lstStyle/>
            <a:p>
              <a:pPr marL="12700" algn="ctr">
                <a:spcBef>
                  <a:spcPts val="100"/>
                </a:spcBef>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策略模型训练</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object 14">
              <a:extLst>
                <a:ext uri="{FF2B5EF4-FFF2-40B4-BE49-F238E27FC236}">
                  <a16:creationId xmlns:a16="http://schemas.microsoft.com/office/drawing/2014/main" id="{33E404D4-3011-10D2-1AFD-E153FC6C57E3}"/>
                </a:ext>
              </a:extLst>
            </p:cNvPr>
            <p:cNvSpPr/>
            <p:nvPr/>
          </p:nvSpPr>
          <p:spPr>
            <a:xfrm>
              <a:off x="311699" y="2859095"/>
              <a:ext cx="2242821" cy="798829"/>
            </a:xfrm>
            <a:custGeom>
              <a:avLst/>
              <a:gdLst/>
              <a:ahLst/>
              <a:cxnLst/>
              <a:rect l="l" t="t" r="r" b="b"/>
              <a:pathLst>
                <a:path w="2242820" h="798829">
                  <a:moveTo>
                    <a:pt x="2109447" y="798299"/>
                  </a:moveTo>
                  <a:lnTo>
                    <a:pt x="133052" y="798299"/>
                  </a:lnTo>
                  <a:lnTo>
                    <a:pt x="90997" y="791516"/>
                  </a:lnTo>
                  <a:lnTo>
                    <a:pt x="54473" y="772628"/>
                  </a:lnTo>
                  <a:lnTo>
                    <a:pt x="25671" y="743826"/>
                  </a:lnTo>
                  <a:lnTo>
                    <a:pt x="6783" y="707302"/>
                  </a:lnTo>
                  <a:lnTo>
                    <a:pt x="0" y="665247"/>
                  </a:lnTo>
                  <a:lnTo>
                    <a:pt x="0" y="133052"/>
                  </a:lnTo>
                  <a:lnTo>
                    <a:pt x="6783" y="90997"/>
                  </a:lnTo>
                  <a:lnTo>
                    <a:pt x="25671" y="54473"/>
                  </a:lnTo>
                  <a:lnTo>
                    <a:pt x="54473" y="25671"/>
                  </a:lnTo>
                  <a:lnTo>
                    <a:pt x="90997" y="6783"/>
                  </a:lnTo>
                  <a:lnTo>
                    <a:pt x="133052" y="0"/>
                  </a:lnTo>
                  <a:lnTo>
                    <a:pt x="2109447" y="0"/>
                  </a:lnTo>
                  <a:lnTo>
                    <a:pt x="2160364" y="10128"/>
                  </a:lnTo>
                  <a:lnTo>
                    <a:pt x="2203529" y="38970"/>
                  </a:lnTo>
                  <a:lnTo>
                    <a:pt x="2232371" y="82135"/>
                  </a:lnTo>
                  <a:lnTo>
                    <a:pt x="2242499" y="133052"/>
                  </a:lnTo>
                  <a:lnTo>
                    <a:pt x="2242499" y="665247"/>
                  </a:lnTo>
                  <a:lnTo>
                    <a:pt x="2235716" y="707302"/>
                  </a:lnTo>
                  <a:lnTo>
                    <a:pt x="2216828" y="743826"/>
                  </a:lnTo>
                  <a:lnTo>
                    <a:pt x="2188026" y="772628"/>
                  </a:lnTo>
                  <a:lnTo>
                    <a:pt x="2151502" y="791516"/>
                  </a:lnTo>
                  <a:lnTo>
                    <a:pt x="2109447" y="798299"/>
                  </a:lnTo>
                  <a:close/>
                </a:path>
              </a:pathLst>
            </a:custGeom>
            <a:solidFill>
              <a:srgbClr val="D9D9D9"/>
            </a:solidFill>
          </p:spPr>
          <p:txBody>
            <a:bodyPr wrap="square" lIns="0" tIns="0" rIns="0" bIns="0" rtlCol="0"/>
            <a:lstStyle/>
            <a:p>
              <a:endParaRPr sz="1600"/>
            </a:p>
          </p:txBody>
        </p:sp>
        <p:sp>
          <p:nvSpPr>
            <p:cNvPr id="18" name="object 15">
              <a:extLst>
                <a:ext uri="{FF2B5EF4-FFF2-40B4-BE49-F238E27FC236}">
                  <a16:creationId xmlns:a16="http://schemas.microsoft.com/office/drawing/2014/main" id="{005ADD2C-8A6E-B5EA-E6A2-4E6A45A26E87}"/>
                </a:ext>
              </a:extLst>
            </p:cNvPr>
            <p:cNvSpPr/>
            <p:nvPr/>
          </p:nvSpPr>
          <p:spPr>
            <a:xfrm>
              <a:off x="311699" y="2859095"/>
              <a:ext cx="2242821" cy="798829"/>
            </a:xfrm>
            <a:custGeom>
              <a:avLst/>
              <a:gdLst/>
              <a:ahLst/>
              <a:cxnLst/>
              <a:rect l="l" t="t" r="r" b="b"/>
              <a:pathLst>
                <a:path w="2242820" h="798829">
                  <a:moveTo>
                    <a:pt x="0" y="133052"/>
                  </a:moveTo>
                  <a:lnTo>
                    <a:pt x="6783" y="90997"/>
                  </a:lnTo>
                  <a:lnTo>
                    <a:pt x="25671" y="54473"/>
                  </a:lnTo>
                  <a:lnTo>
                    <a:pt x="54473" y="25671"/>
                  </a:lnTo>
                  <a:lnTo>
                    <a:pt x="90997" y="6783"/>
                  </a:lnTo>
                  <a:lnTo>
                    <a:pt x="133052" y="0"/>
                  </a:lnTo>
                  <a:lnTo>
                    <a:pt x="2109447" y="0"/>
                  </a:lnTo>
                  <a:lnTo>
                    <a:pt x="2160364" y="10128"/>
                  </a:lnTo>
                  <a:lnTo>
                    <a:pt x="2203529" y="38970"/>
                  </a:lnTo>
                  <a:lnTo>
                    <a:pt x="2232371" y="82135"/>
                  </a:lnTo>
                  <a:lnTo>
                    <a:pt x="2242499" y="133052"/>
                  </a:lnTo>
                  <a:lnTo>
                    <a:pt x="2242499" y="665247"/>
                  </a:lnTo>
                  <a:lnTo>
                    <a:pt x="2235716" y="707302"/>
                  </a:lnTo>
                  <a:lnTo>
                    <a:pt x="2216828" y="743826"/>
                  </a:lnTo>
                  <a:lnTo>
                    <a:pt x="2188026" y="772628"/>
                  </a:lnTo>
                  <a:lnTo>
                    <a:pt x="2151502" y="791516"/>
                  </a:lnTo>
                  <a:lnTo>
                    <a:pt x="2109447" y="798299"/>
                  </a:lnTo>
                  <a:lnTo>
                    <a:pt x="133052" y="798299"/>
                  </a:lnTo>
                  <a:lnTo>
                    <a:pt x="90997" y="791516"/>
                  </a:lnTo>
                  <a:lnTo>
                    <a:pt x="54473" y="772628"/>
                  </a:lnTo>
                  <a:lnTo>
                    <a:pt x="25671" y="743826"/>
                  </a:lnTo>
                  <a:lnTo>
                    <a:pt x="6783" y="707302"/>
                  </a:lnTo>
                  <a:lnTo>
                    <a:pt x="0" y="665247"/>
                  </a:lnTo>
                  <a:lnTo>
                    <a:pt x="0" y="133052"/>
                  </a:lnTo>
                  <a:close/>
                </a:path>
              </a:pathLst>
            </a:custGeom>
            <a:ln w="19049">
              <a:solidFill>
                <a:srgbClr val="595959"/>
              </a:solidFill>
            </a:ln>
          </p:spPr>
          <p:txBody>
            <a:bodyPr wrap="square" lIns="0" tIns="0" rIns="0" bIns="0" rtlCol="0"/>
            <a:lstStyle/>
            <a:p>
              <a:endParaRPr sz="1600"/>
            </a:p>
          </p:txBody>
        </p:sp>
        <p:sp>
          <p:nvSpPr>
            <p:cNvPr id="19" name="object 16">
              <a:extLst>
                <a:ext uri="{FF2B5EF4-FFF2-40B4-BE49-F238E27FC236}">
                  <a16:creationId xmlns:a16="http://schemas.microsoft.com/office/drawing/2014/main" id="{9B4D3A30-5F47-62DD-112B-56CD67E79E2A}"/>
                </a:ext>
              </a:extLst>
            </p:cNvPr>
            <p:cNvSpPr txBox="1"/>
            <p:nvPr/>
          </p:nvSpPr>
          <p:spPr>
            <a:xfrm>
              <a:off x="930508" y="3063182"/>
              <a:ext cx="1005205" cy="390656"/>
            </a:xfrm>
            <a:prstGeom prst="rect">
              <a:avLst/>
            </a:prstGeom>
          </p:spPr>
          <p:txBody>
            <a:bodyPr vert="horz" wrap="square" lIns="0" tIns="12700" rIns="0" bIns="0" rtlCol="0">
              <a:spAutoFit/>
            </a:bodyPr>
            <a:lstStyle/>
            <a:p>
              <a:pPr marL="12700" algn="ctr">
                <a:spcBef>
                  <a:spcPts val="100"/>
                </a:spcBef>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预训练</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object 17">
              <a:extLst>
                <a:ext uri="{FF2B5EF4-FFF2-40B4-BE49-F238E27FC236}">
                  <a16:creationId xmlns:a16="http://schemas.microsoft.com/office/drawing/2014/main" id="{D2D43C08-F8D9-E4B6-1423-7ABB76EE0F2B}"/>
                </a:ext>
              </a:extLst>
            </p:cNvPr>
            <p:cNvSpPr/>
            <p:nvPr/>
          </p:nvSpPr>
          <p:spPr>
            <a:xfrm>
              <a:off x="2664387" y="3169595"/>
              <a:ext cx="384810" cy="177799"/>
            </a:xfrm>
            <a:custGeom>
              <a:avLst/>
              <a:gdLst/>
              <a:ahLst/>
              <a:cxnLst/>
              <a:rect l="l" t="t" r="r" b="b"/>
              <a:pathLst>
                <a:path w="384810" h="177800">
                  <a:moveTo>
                    <a:pt x="295649" y="177299"/>
                  </a:moveTo>
                  <a:lnTo>
                    <a:pt x="295649" y="132974"/>
                  </a:lnTo>
                  <a:lnTo>
                    <a:pt x="0" y="132974"/>
                  </a:lnTo>
                  <a:lnTo>
                    <a:pt x="0" y="44324"/>
                  </a:lnTo>
                  <a:lnTo>
                    <a:pt x="295649" y="44324"/>
                  </a:lnTo>
                  <a:lnTo>
                    <a:pt x="295649" y="0"/>
                  </a:lnTo>
                  <a:lnTo>
                    <a:pt x="384299" y="88649"/>
                  </a:lnTo>
                  <a:lnTo>
                    <a:pt x="295649" y="177299"/>
                  </a:lnTo>
                  <a:close/>
                </a:path>
              </a:pathLst>
            </a:custGeom>
            <a:solidFill>
              <a:srgbClr val="666666"/>
            </a:solidFill>
          </p:spPr>
          <p:txBody>
            <a:bodyPr wrap="square" lIns="0" tIns="0" rIns="0" bIns="0" rtlCol="0"/>
            <a:lstStyle/>
            <a:p>
              <a:endParaRPr sz="1600"/>
            </a:p>
          </p:txBody>
        </p:sp>
        <p:sp>
          <p:nvSpPr>
            <p:cNvPr id="21" name="object 18">
              <a:extLst>
                <a:ext uri="{FF2B5EF4-FFF2-40B4-BE49-F238E27FC236}">
                  <a16:creationId xmlns:a16="http://schemas.microsoft.com/office/drawing/2014/main" id="{39009B44-E24D-9648-F4C5-B3908A349B30}"/>
                </a:ext>
              </a:extLst>
            </p:cNvPr>
            <p:cNvSpPr/>
            <p:nvPr/>
          </p:nvSpPr>
          <p:spPr>
            <a:xfrm>
              <a:off x="5655652" y="3169595"/>
              <a:ext cx="384810" cy="177799"/>
            </a:xfrm>
            <a:custGeom>
              <a:avLst/>
              <a:gdLst/>
              <a:ahLst/>
              <a:cxnLst/>
              <a:rect l="l" t="t" r="r" b="b"/>
              <a:pathLst>
                <a:path w="384810" h="177800">
                  <a:moveTo>
                    <a:pt x="295649" y="177299"/>
                  </a:moveTo>
                  <a:lnTo>
                    <a:pt x="295649" y="132974"/>
                  </a:lnTo>
                  <a:lnTo>
                    <a:pt x="0" y="132974"/>
                  </a:lnTo>
                  <a:lnTo>
                    <a:pt x="0" y="44324"/>
                  </a:lnTo>
                  <a:lnTo>
                    <a:pt x="295649" y="44324"/>
                  </a:lnTo>
                  <a:lnTo>
                    <a:pt x="295649" y="0"/>
                  </a:lnTo>
                  <a:lnTo>
                    <a:pt x="384299" y="88649"/>
                  </a:lnTo>
                  <a:lnTo>
                    <a:pt x="295649" y="177299"/>
                  </a:lnTo>
                  <a:close/>
                </a:path>
              </a:pathLst>
            </a:custGeom>
            <a:solidFill>
              <a:srgbClr val="666666"/>
            </a:solidFill>
          </p:spPr>
          <p:txBody>
            <a:bodyPr wrap="square" lIns="0" tIns="0" rIns="0" bIns="0" rtlCol="0"/>
            <a:lstStyle/>
            <a:p>
              <a:endParaRPr sz="1600"/>
            </a:p>
          </p:txBody>
        </p:sp>
        <p:sp>
          <p:nvSpPr>
            <p:cNvPr id="22" name="object 19">
              <a:extLst>
                <a:ext uri="{FF2B5EF4-FFF2-40B4-BE49-F238E27FC236}">
                  <a16:creationId xmlns:a16="http://schemas.microsoft.com/office/drawing/2014/main" id="{A41C3691-9981-30B3-8F43-1FEB1D32F7A4}"/>
                </a:ext>
              </a:extLst>
            </p:cNvPr>
            <p:cNvSpPr/>
            <p:nvPr/>
          </p:nvSpPr>
          <p:spPr>
            <a:xfrm>
              <a:off x="5642227" y="2340033"/>
              <a:ext cx="384175" cy="382905"/>
            </a:xfrm>
            <a:custGeom>
              <a:avLst/>
              <a:gdLst/>
              <a:ahLst/>
              <a:cxnLst/>
              <a:rect l="l" t="t" r="r" b="b"/>
              <a:pathLst>
                <a:path w="384175" h="382905">
                  <a:moveTo>
                    <a:pt x="55049" y="382517"/>
                  </a:moveTo>
                  <a:lnTo>
                    <a:pt x="0" y="327467"/>
                  </a:lnTo>
                  <a:lnTo>
                    <a:pt x="300956" y="27524"/>
                  </a:lnTo>
                  <a:lnTo>
                    <a:pt x="273431" y="0"/>
                  </a:lnTo>
                  <a:lnTo>
                    <a:pt x="383624" y="92"/>
                  </a:lnTo>
                  <a:lnTo>
                    <a:pt x="383555" y="82574"/>
                  </a:lnTo>
                  <a:lnTo>
                    <a:pt x="356006" y="82574"/>
                  </a:lnTo>
                  <a:lnTo>
                    <a:pt x="55049" y="382517"/>
                  </a:lnTo>
                  <a:close/>
                </a:path>
                <a:path w="384175" h="382905">
                  <a:moveTo>
                    <a:pt x="383531" y="110099"/>
                  </a:moveTo>
                  <a:lnTo>
                    <a:pt x="356006" y="82574"/>
                  </a:lnTo>
                  <a:lnTo>
                    <a:pt x="383555" y="82574"/>
                  </a:lnTo>
                  <a:lnTo>
                    <a:pt x="383531" y="110099"/>
                  </a:lnTo>
                  <a:close/>
                </a:path>
              </a:pathLst>
            </a:custGeom>
            <a:solidFill>
              <a:srgbClr val="666666"/>
            </a:solidFill>
          </p:spPr>
          <p:txBody>
            <a:bodyPr wrap="square" lIns="0" tIns="0" rIns="0" bIns="0" rtlCol="0"/>
            <a:lstStyle/>
            <a:p>
              <a:endParaRPr sz="1600"/>
            </a:p>
          </p:txBody>
        </p:sp>
        <p:sp>
          <p:nvSpPr>
            <p:cNvPr id="23" name="object 20">
              <a:extLst>
                <a:ext uri="{FF2B5EF4-FFF2-40B4-BE49-F238E27FC236}">
                  <a16:creationId xmlns:a16="http://schemas.microsoft.com/office/drawing/2014/main" id="{A22A1499-4380-93F1-45C9-ECA3811CBF30}"/>
                </a:ext>
              </a:extLst>
            </p:cNvPr>
            <p:cNvSpPr/>
            <p:nvPr/>
          </p:nvSpPr>
          <p:spPr>
            <a:xfrm>
              <a:off x="7328898" y="2311614"/>
              <a:ext cx="177799" cy="384809"/>
            </a:xfrm>
            <a:custGeom>
              <a:avLst/>
              <a:gdLst/>
              <a:ahLst/>
              <a:cxnLst/>
              <a:rect l="l" t="t" r="r" b="b"/>
              <a:pathLst>
                <a:path w="177800" h="384810">
                  <a:moveTo>
                    <a:pt x="132974" y="295649"/>
                  </a:moveTo>
                  <a:lnTo>
                    <a:pt x="44324" y="295649"/>
                  </a:lnTo>
                  <a:lnTo>
                    <a:pt x="44555" y="0"/>
                  </a:lnTo>
                  <a:lnTo>
                    <a:pt x="133205" y="0"/>
                  </a:lnTo>
                  <a:lnTo>
                    <a:pt x="132974" y="295649"/>
                  </a:lnTo>
                  <a:close/>
                </a:path>
                <a:path w="177800" h="384810">
                  <a:moveTo>
                    <a:pt x="88580" y="384299"/>
                  </a:moveTo>
                  <a:lnTo>
                    <a:pt x="0" y="295649"/>
                  </a:lnTo>
                  <a:lnTo>
                    <a:pt x="177299" y="295649"/>
                  </a:lnTo>
                  <a:lnTo>
                    <a:pt x="88580" y="384299"/>
                  </a:lnTo>
                  <a:close/>
                </a:path>
              </a:pathLst>
            </a:custGeom>
            <a:solidFill>
              <a:srgbClr val="666666"/>
            </a:solidFill>
          </p:spPr>
          <p:txBody>
            <a:bodyPr wrap="square" lIns="0" tIns="0" rIns="0" bIns="0" rtlCol="0"/>
            <a:lstStyle/>
            <a:p>
              <a:endParaRPr sz="1600"/>
            </a:p>
          </p:txBody>
        </p:sp>
        <p:sp>
          <p:nvSpPr>
            <p:cNvPr id="24" name="五角星 23">
              <a:extLst>
                <a:ext uri="{FF2B5EF4-FFF2-40B4-BE49-F238E27FC236}">
                  <a16:creationId xmlns:a16="http://schemas.microsoft.com/office/drawing/2014/main" id="{1AB07F7B-9FC9-0A1E-607F-7362998C66F6}"/>
                </a:ext>
              </a:extLst>
            </p:cNvPr>
            <p:cNvSpPr/>
            <p:nvPr/>
          </p:nvSpPr>
          <p:spPr>
            <a:xfrm>
              <a:off x="7777677" y="3784857"/>
              <a:ext cx="228600" cy="228268"/>
            </a:xfrm>
            <a:prstGeom prst="star5">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600"/>
            </a:p>
          </p:txBody>
        </p:sp>
      </p:grpSp>
      <p:sp>
        <p:nvSpPr>
          <p:cNvPr id="27" name="矩形 26">
            <a:extLst>
              <a:ext uri="{FF2B5EF4-FFF2-40B4-BE49-F238E27FC236}">
                <a16:creationId xmlns:a16="http://schemas.microsoft.com/office/drawing/2014/main" id="{D6807CC5-478A-53A4-EE86-79B322446C1B}"/>
              </a:ext>
            </a:extLst>
          </p:cNvPr>
          <p:cNvSpPr/>
          <p:nvPr/>
        </p:nvSpPr>
        <p:spPr>
          <a:xfrm>
            <a:off x="3001654" y="4575291"/>
            <a:ext cx="3556134" cy="656166"/>
          </a:xfrm>
          <a:prstGeom prst="rect">
            <a:avLst/>
          </a:prstGeom>
          <a:noFill/>
          <a:ln w="190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连接符: 肘形 28">
            <a:extLst>
              <a:ext uri="{FF2B5EF4-FFF2-40B4-BE49-F238E27FC236}">
                <a16:creationId xmlns:a16="http://schemas.microsoft.com/office/drawing/2014/main" id="{7885139F-0093-A7D8-DBA0-9AF9F6EF3AEA}"/>
              </a:ext>
            </a:extLst>
          </p:cNvPr>
          <p:cNvCxnSpPr>
            <a:cxnSpLocks/>
            <a:stCxn id="4" idx="2"/>
            <a:endCxn id="27" idx="2"/>
          </p:cNvCxnSpPr>
          <p:nvPr/>
        </p:nvCxnSpPr>
        <p:spPr>
          <a:xfrm rot="5400000" flipH="1" flipV="1">
            <a:off x="3097140" y="3556904"/>
            <a:ext cx="8027" cy="3357133"/>
          </a:xfrm>
          <a:prstGeom prst="bentConnector3">
            <a:avLst>
              <a:gd name="adj1" fmla="val -2847888"/>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2" name="箭头: 下 31">
            <a:extLst>
              <a:ext uri="{FF2B5EF4-FFF2-40B4-BE49-F238E27FC236}">
                <a16:creationId xmlns:a16="http://schemas.microsoft.com/office/drawing/2014/main" id="{A1200E71-A19D-4759-DC85-78732A4220A2}"/>
              </a:ext>
            </a:extLst>
          </p:cNvPr>
          <p:cNvSpPr/>
          <p:nvPr/>
        </p:nvSpPr>
        <p:spPr>
          <a:xfrm rot="10800000">
            <a:off x="3636566" y="4308513"/>
            <a:ext cx="304800" cy="307381"/>
          </a:xfrm>
          <a:prstGeom prst="downArrow">
            <a:avLst/>
          </a:prstGeom>
          <a:solidFill>
            <a:srgbClr val="0000FF"/>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3" name="箭头: 下 32">
            <a:extLst>
              <a:ext uri="{FF2B5EF4-FFF2-40B4-BE49-F238E27FC236}">
                <a16:creationId xmlns:a16="http://schemas.microsoft.com/office/drawing/2014/main" id="{8C476A3C-2C8B-81AE-0C40-88C92C4184C9}"/>
              </a:ext>
            </a:extLst>
          </p:cNvPr>
          <p:cNvSpPr/>
          <p:nvPr/>
        </p:nvSpPr>
        <p:spPr>
          <a:xfrm rot="10800000">
            <a:off x="5560101" y="4308512"/>
            <a:ext cx="304800" cy="307381"/>
          </a:xfrm>
          <a:prstGeom prst="downArrow">
            <a:avLst/>
          </a:prstGeom>
          <a:solidFill>
            <a:srgbClr val="0000FF"/>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nvGrpSpPr>
          <p:cNvPr id="85" name="组合 84">
            <a:extLst>
              <a:ext uri="{FF2B5EF4-FFF2-40B4-BE49-F238E27FC236}">
                <a16:creationId xmlns:a16="http://schemas.microsoft.com/office/drawing/2014/main" id="{94D5C50A-AE1C-1637-A5A0-311C927575B6}"/>
              </a:ext>
            </a:extLst>
          </p:cNvPr>
          <p:cNvGrpSpPr/>
          <p:nvPr/>
        </p:nvGrpSpPr>
        <p:grpSpPr>
          <a:xfrm>
            <a:off x="3204059" y="1315537"/>
            <a:ext cx="3106634" cy="3065963"/>
            <a:chOff x="3236747" y="762597"/>
            <a:chExt cx="3556052" cy="3544595"/>
          </a:xfrm>
        </p:grpSpPr>
        <p:sp>
          <p:nvSpPr>
            <p:cNvPr id="84" name="矩形 83">
              <a:extLst>
                <a:ext uri="{FF2B5EF4-FFF2-40B4-BE49-F238E27FC236}">
                  <a16:creationId xmlns:a16="http://schemas.microsoft.com/office/drawing/2014/main" id="{08ED080C-6DD9-53A8-FC6C-6CB803927354}"/>
                </a:ext>
              </a:extLst>
            </p:cNvPr>
            <p:cNvSpPr/>
            <p:nvPr/>
          </p:nvSpPr>
          <p:spPr>
            <a:xfrm>
              <a:off x="3236747" y="762597"/>
              <a:ext cx="3556052" cy="354459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7" name="组合 36">
              <a:extLst>
                <a:ext uri="{FF2B5EF4-FFF2-40B4-BE49-F238E27FC236}">
                  <a16:creationId xmlns:a16="http://schemas.microsoft.com/office/drawing/2014/main" id="{8142DC42-0354-5A9D-AE3B-EB79C2411D51}"/>
                </a:ext>
              </a:extLst>
            </p:cNvPr>
            <p:cNvGrpSpPr>
              <a:grpSpLocks noChangeAspect="1"/>
            </p:cNvGrpSpPr>
            <p:nvPr/>
          </p:nvGrpSpPr>
          <p:grpSpPr>
            <a:xfrm>
              <a:off x="3339509" y="837834"/>
              <a:ext cx="3350529" cy="3394121"/>
              <a:chOff x="4817328" y="1467068"/>
              <a:chExt cx="3948550" cy="3999922"/>
            </a:xfrm>
          </p:grpSpPr>
          <p:sp>
            <p:nvSpPr>
              <p:cNvPr id="38" name="矩形 37">
                <a:extLst>
                  <a:ext uri="{FF2B5EF4-FFF2-40B4-BE49-F238E27FC236}">
                    <a16:creationId xmlns:a16="http://schemas.microsoft.com/office/drawing/2014/main" id="{25DE8D9E-C4B1-3FC4-7D21-F4F10268C8D4}"/>
                  </a:ext>
                </a:extLst>
              </p:cNvPr>
              <p:cNvSpPr/>
              <p:nvPr/>
            </p:nvSpPr>
            <p:spPr>
              <a:xfrm>
                <a:off x="4817328" y="2278006"/>
                <a:ext cx="3429000" cy="117454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39" name="组合 38">
                <a:extLst>
                  <a:ext uri="{FF2B5EF4-FFF2-40B4-BE49-F238E27FC236}">
                    <a16:creationId xmlns:a16="http://schemas.microsoft.com/office/drawing/2014/main" id="{A9051074-5E51-A4FA-2EB7-67E31D9D06E5}"/>
                  </a:ext>
                </a:extLst>
              </p:cNvPr>
              <p:cNvGrpSpPr>
                <a:grpSpLocks noChangeAspect="1"/>
              </p:cNvGrpSpPr>
              <p:nvPr/>
            </p:nvGrpSpPr>
            <p:grpSpPr>
              <a:xfrm>
                <a:off x="4883368" y="2329180"/>
                <a:ext cx="3298928" cy="1128697"/>
                <a:chOff x="3126375" y="1309981"/>
                <a:chExt cx="3720407" cy="1272901"/>
              </a:xfrm>
            </p:grpSpPr>
            <p:sp>
              <p:nvSpPr>
                <p:cNvPr id="82" name="文本框 81">
                  <a:extLst>
                    <a:ext uri="{FF2B5EF4-FFF2-40B4-BE49-F238E27FC236}">
                      <a16:creationId xmlns:a16="http://schemas.microsoft.com/office/drawing/2014/main" id="{B5524E70-9588-D1B8-9375-E25878A2CE53}"/>
                    </a:ext>
                  </a:extLst>
                </p:cNvPr>
                <p:cNvSpPr txBox="1"/>
                <p:nvPr/>
              </p:nvSpPr>
              <p:spPr>
                <a:xfrm>
                  <a:off x="3270699" y="2137426"/>
                  <a:ext cx="3431758" cy="445456"/>
                </a:xfrm>
                <a:prstGeom prst="rect">
                  <a:avLst/>
                </a:prstGeom>
                <a:noFill/>
              </p:spPr>
              <p:txBody>
                <a:bodyPr wrap="square">
                  <a:spAutoFit/>
                </a:bodyPr>
                <a:lstStyle/>
                <a:p>
                  <a:pPr algn="ctr"/>
                  <a:r>
                    <a:rPr lang="en-US" altLang="zh-CN" sz="1200" i="0" u="sng" dirty="0">
                      <a:effectLst/>
                      <a:latin typeface="Arial" panose="020B0604020202020204" pitchFamily="34" charset="0"/>
                      <a:cs typeface="Arial" panose="020B0604020202020204" pitchFamily="34" charset="0"/>
                    </a:rPr>
                    <a:t>Next-token prediction</a:t>
                  </a:r>
                  <a:endParaRPr lang="zh-CN" altLang="en-US" sz="1200" u="sng" dirty="0">
                    <a:latin typeface="Arial" panose="020B0604020202020204" pitchFamily="34" charset="0"/>
                    <a:cs typeface="Arial" panose="020B0604020202020204" pitchFamily="34" charset="0"/>
                  </a:endParaRPr>
                </a:p>
              </p:txBody>
            </p:sp>
            <p:pic>
              <p:nvPicPr>
                <p:cNvPr id="83" name="图片 82">
                  <a:extLst>
                    <a:ext uri="{FF2B5EF4-FFF2-40B4-BE49-F238E27FC236}">
                      <a16:creationId xmlns:a16="http://schemas.microsoft.com/office/drawing/2014/main" id="{C9A29A33-5334-84C2-5A7E-AD1D97E3FC74}"/>
                    </a:ext>
                  </a:extLst>
                </p:cNvPr>
                <p:cNvPicPr>
                  <a:picLocks noChangeAspect="1"/>
                </p:cNvPicPr>
                <p:nvPr/>
              </p:nvPicPr>
              <p:blipFill>
                <a:blip r:embed="rId4"/>
                <a:stretch>
                  <a:fillRect/>
                </a:stretch>
              </p:blipFill>
              <p:spPr>
                <a:xfrm>
                  <a:off x="3126375" y="1309981"/>
                  <a:ext cx="3720407" cy="836183"/>
                </a:xfrm>
                <a:prstGeom prst="rect">
                  <a:avLst/>
                </a:prstGeom>
              </p:spPr>
            </p:pic>
          </p:grpSp>
          <p:sp>
            <p:nvSpPr>
              <p:cNvPr id="40" name="矩形: 圆角 39">
                <a:extLst>
                  <a:ext uri="{FF2B5EF4-FFF2-40B4-BE49-F238E27FC236}">
                    <a16:creationId xmlns:a16="http://schemas.microsoft.com/office/drawing/2014/main" id="{BEAB38A3-557E-38A9-44EE-043D8968DB39}"/>
                  </a:ext>
                </a:extLst>
              </p:cNvPr>
              <p:cNvSpPr/>
              <p:nvPr/>
            </p:nvSpPr>
            <p:spPr>
              <a:xfrm>
                <a:off x="6248400" y="1471150"/>
                <a:ext cx="1152000" cy="21600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t>输入</a:t>
                </a:r>
                <a:endParaRPr lang="en-US" altLang="zh-CN" sz="1100" dirty="0"/>
              </a:p>
            </p:txBody>
          </p:sp>
          <p:sp>
            <p:nvSpPr>
              <p:cNvPr id="41" name="矩形: 圆角 40">
                <a:extLst>
                  <a:ext uri="{FF2B5EF4-FFF2-40B4-BE49-F238E27FC236}">
                    <a16:creationId xmlns:a16="http://schemas.microsoft.com/office/drawing/2014/main" id="{3CF82DBC-34C2-33A2-7FE8-ADD55FF53BCD}"/>
                  </a:ext>
                </a:extLst>
              </p:cNvPr>
              <p:cNvSpPr/>
              <p:nvPr/>
            </p:nvSpPr>
            <p:spPr>
              <a:xfrm>
                <a:off x="7588706" y="1467068"/>
                <a:ext cx="1152000" cy="216000"/>
              </a:xfrm>
              <a:prstGeom prst="round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b="0" i="0" u="none" strike="noStrike" baseline="0" dirty="0">
                    <a:latin typeface="FandolSong-Regular-Identity-H"/>
                  </a:rPr>
                  <a:t>输出</a:t>
                </a:r>
                <a:endParaRPr lang="en-US" altLang="zh-CN" sz="1100" dirty="0"/>
              </a:p>
            </p:txBody>
          </p:sp>
          <p:sp>
            <p:nvSpPr>
              <p:cNvPr id="42" name="矩形 41">
                <a:extLst>
                  <a:ext uri="{FF2B5EF4-FFF2-40B4-BE49-F238E27FC236}">
                    <a16:creationId xmlns:a16="http://schemas.microsoft.com/office/drawing/2014/main" id="{3EB1767E-5304-A375-F71C-10CAB961E2A0}"/>
                  </a:ext>
                </a:extLst>
              </p:cNvPr>
              <p:cNvSpPr/>
              <p:nvPr/>
            </p:nvSpPr>
            <p:spPr>
              <a:xfrm>
                <a:off x="7229697" y="2515684"/>
                <a:ext cx="304800" cy="354782"/>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矩形 42">
                <a:extLst>
                  <a:ext uri="{FF2B5EF4-FFF2-40B4-BE49-F238E27FC236}">
                    <a16:creationId xmlns:a16="http://schemas.microsoft.com/office/drawing/2014/main" id="{932B5D91-C947-32F2-E0B4-1FEAA706D2C1}"/>
                  </a:ext>
                </a:extLst>
              </p:cNvPr>
              <p:cNvSpPr/>
              <p:nvPr/>
            </p:nvSpPr>
            <p:spPr>
              <a:xfrm>
                <a:off x="7655978" y="2515684"/>
                <a:ext cx="398344" cy="35478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44" name="连接符: 肘形 43">
                <a:extLst>
                  <a:ext uri="{FF2B5EF4-FFF2-40B4-BE49-F238E27FC236}">
                    <a16:creationId xmlns:a16="http://schemas.microsoft.com/office/drawing/2014/main" id="{812ADE68-A698-3B0B-3027-A5D1861E9E5A}"/>
                  </a:ext>
                </a:extLst>
              </p:cNvPr>
              <p:cNvCxnSpPr>
                <a:cxnSpLocks/>
                <a:stCxn id="40" idx="2"/>
                <a:endCxn id="43" idx="0"/>
              </p:cNvCxnSpPr>
              <p:nvPr/>
            </p:nvCxnSpPr>
            <p:spPr>
              <a:xfrm rot="16200000" flipH="1">
                <a:off x="6925508" y="1586042"/>
                <a:ext cx="828534" cy="1030750"/>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9C7AF5B5-18D2-278D-5219-3608968EBEAA}"/>
                  </a:ext>
                </a:extLst>
              </p:cNvPr>
              <p:cNvCxnSpPr>
                <a:cxnSpLocks/>
                <a:stCxn id="41" idx="2"/>
                <a:endCxn id="42" idx="0"/>
              </p:cNvCxnSpPr>
              <p:nvPr/>
            </p:nvCxnSpPr>
            <p:spPr>
              <a:xfrm rot="5400000">
                <a:off x="7357094" y="1708072"/>
                <a:ext cx="832616" cy="782609"/>
              </a:xfrm>
              <a:prstGeom prst="bentConnector3">
                <a:avLst>
                  <a:gd name="adj1" fmla="val 39018"/>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D75F5A96-73FC-B6BB-AAD7-35D0978B7014}"/>
                  </a:ext>
                </a:extLst>
              </p:cNvPr>
              <p:cNvSpPr txBox="1"/>
              <p:nvPr/>
            </p:nvSpPr>
            <p:spPr>
              <a:xfrm>
                <a:off x="4817328" y="1912607"/>
                <a:ext cx="2052437" cy="259670"/>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gn="l"/>
                <a:r>
                  <a:rPr lang="zh-CN" altLang="en-US" sz="1100" dirty="0">
                    <a:solidFill>
                      <a:schemeClr val="tx1"/>
                    </a:solidFill>
                  </a:rPr>
                  <a:t>① 与预训练目标相同</a:t>
                </a:r>
              </a:p>
            </p:txBody>
          </p:sp>
          <p:grpSp>
            <p:nvGrpSpPr>
              <p:cNvPr id="47" name="组合 46">
                <a:extLst>
                  <a:ext uri="{FF2B5EF4-FFF2-40B4-BE49-F238E27FC236}">
                    <a16:creationId xmlns:a16="http://schemas.microsoft.com/office/drawing/2014/main" id="{25EE661D-4622-EDF0-0BBF-520DC5F12955}"/>
                  </a:ext>
                </a:extLst>
              </p:cNvPr>
              <p:cNvGrpSpPr/>
              <p:nvPr/>
            </p:nvGrpSpPr>
            <p:grpSpPr>
              <a:xfrm>
                <a:off x="4817328" y="3924301"/>
                <a:ext cx="3948550" cy="1542689"/>
                <a:chOff x="4800600" y="3924301"/>
                <a:chExt cx="3948550" cy="1542689"/>
              </a:xfrm>
            </p:grpSpPr>
            <p:sp>
              <p:nvSpPr>
                <p:cNvPr id="49" name="矩形: 圆角 48">
                  <a:extLst>
                    <a:ext uri="{FF2B5EF4-FFF2-40B4-BE49-F238E27FC236}">
                      <a16:creationId xmlns:a16="http://schemas.microsoft.com/office/drawing/2014/main" id="{37700137-B7CF-6650-0A78-B3087E371462}"/>
                    </a:ext>
                  </a:extLst>
                </p:cNvPr>
                <p:cNvSpPr/>
                <p:nvPr/>
              </p:nvSpPr>
              <p:spPr>
                <a:xfrm>
                  <a:off x="4800600" y="4341402"/>
                  <a:ext cx="3948550" cy="701152"/>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自回归语言模型</a:t>
                  </a:r>
                  <a:endParaRPr lang="en-US" altLang="zh-CN" sz="1200" dirty="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GPT/</a:t>
                  </a:r>
                  <a:r>
                    <a:rPr lang="en-US" altLang="zh-CN" sz="1200" dirty="0" err="1">
                      <a:solidFill>
                        <a:schemeClr val="tx1"/>
                      </a:solidFill>
                      <a:latin typeface="微软雅黑" panose="020B0503020204020204" pitchFamily="34" charset="-122"/>
                      <a:ea typeface="微软雅黑" panose="020B0503020204020204" pitchFamily="34" charset="-122"/>
                    </a:rPr>
                    <a:t>Qwen</a:t>
                  </a:r>
                  <a:r>
                    <a:rPr lang="en-US" altLang="zh-CN" sz="1200" dirty="0">
                      <a:solidFill>
                        <a:schemeClr val="tx1"/>
                      </a:solidFill>
                      <a:latin typeface="微软雅黑" panose="020B0503020204020204" pitchFamily="34" charset="-122"/>
                      <a:ea typeface="微软雅黑" panose="020B0503020204020204" pitchFamily="34" charset="-122"/>
                    </a:rPr>
                    <a:t>/</a:t>
                  </a:r>
                  <a:r>
                    <a:rPr lang="en-US" altLang="zh-CN" sz="1200" dirty="0" err="1">
                      <a:solidFill>
                        <a:schemeClr val="tx1"/>
                      </a:solidFill>
                      <a:latin typeface="微软雅黑" panose="020B0503020204020204" pitchFamily="34" charset="-122"/>
                      <a:ea typeface="微软雅黑" panose="020B0503020204020204" pitchFamily="34" charset="-122"/>
                    </a:rPr>
                    <a:t>LLaMa</a:t>
                  </a:r>
                  <a:r>
                    <a:rPr lang="zh-CN" altLang="en-US" sz="1200" dirty="0">
                      <a:solidFill>
                        <a:schemeClr val="tx1"/>
                      </a:solidFill>
                      <a:latin typeface="微软雅黑" panose="020B0503020204020204" pitchFamily="34" charset="-122"/>
                      <a:ea typeface="微软雅黑" panose="020B0503020204020204" pitchFamily="34" charset="-122"/>
                    </a:rPr>
                    <a:t>等）</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50" name="矩形: 圆角 49">
                  <a:extLst>
                    <a:ext uri="{FF2B5EF4-FFF2-40B4-BE49-F238E27FC236}">
                      <a16:creationId xmlns:a16="http://schemas.microsoft.com/office/drawing/2014/main" id="{2A63214A-BCF5-ABFF-5EC1-0F1C03DEB485}"/>
                    </a:ext>
                  </a:extLst>
                </p:cNvPr>
                <p:cNvSpPr/>
                <p:nvPr/>
              </p:nvSpPr>
              <p:spPr>
                <a:xfrm>
                  <a:off x="4807023" y="5250990"/>
                  <a:ext cx="1152000" cy="21600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t>输入</a:t>
                  </a:r>
                  <a:endParaRPr lang="en-US" altLang="zh-CN" sz="1100" dirty="0"/>
                </a:p>
              </p:txBody>
            </p:sp>
            <p:grpSp>
              <p:nvGrpSpPr>
                <p:cNvPr id="51" name="组合 50">
                  <a:extLst>
                    <a:ext uri="{FF2B5EF4-FFF2-40B4-BE49-F238E27FC236}">
                      <a16:creationId xmlns:a16="http://schemas.microsoft.com/office/drawing/2014/main" id="{A38F3A7A-C3A7-E74E-8835-39F272FAF39D}"/>
                    </a:ext>
                  </a:extLst>
                </p:cNvPr>
                <p:cNvGrpSpPr/>
                <p:nvPr/>
              </p:nvGrpSpPr>
              <p:grpSpPr>
                <a:xfrm>
                  <a:off x="5955828" y="3924301"/>
                  <a:ext cx="2654772" cy="208665"/>
                  <a:chOff x="5955828" y="3913149"/>
                  <a:chExt cx="2654772" cy="208665"/>
                </a:xfrm>
              </p:grpSpPr>
              <p:sp>
                <p:nvSpPr>
                  <p:cNvPr id="80" name="矩形: 圆角 79">
                    <a:extLst>
                      <a:ext uri="{FF2B5EF4-FFF2-40B4-BE49-F238E27FC236}">
                        <a16:creationId xmlns:a16="http://schemas.microsoft.com/office/drawing/2014/main" id="{AAF9CC1A-CBD6-6D34-4C02-70ED701B697B}"/>
                      </a:ext>
                    </a:extLst>
                  </p:cNvPr>
                  <p:cNvSpPr/>
                  <p:nvPr/>
                </p:nvSpPr>
                <p:spPr>
                  <a:xfrm>
                    <a:off x="5955828" y="3913149"/>
                    <a:ext cx="2052438" cy="208665"/>
                  </a:xfrm>
                  <a:prstGeom prst="round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b="0" i="0" u="none" strike="noStrike" baseline="0" dirty="0">
                        <a:latin typeface="FandolSong-Regular-Identity-H"/>
                      </a:rPr>
                      <a:t>输出</a:t>
                    </a:r>
                    <a:endParaRPr lang="en-US" altLang="zh-CN" sz="1100" dirty="0"/>
                  </a:p>
                </p:txBody>
              </p:sp>
              <p:sp>
                <p:nvSpPr>
                  <p:cNvPr id="81" name="矩形: 圆角 80">
                    <a:extLst>
                      <a:ext uri="{FF2B5EF4-FFF2-40B4-BE49-F238E27FC236}">
                        <a16:creationId xmlns:a16="http://schemas.microsoft.com/office/drawing/2014/main" id="{9E0F95FD-8EF9-2C5B-60C4-D8BD6DEBBFB5}"/>
                      </a:ext>
                    </a:extLst>
                  </p:cNvPr>
                  <p:cNvSpPr/>
                  <p:nvPr/>
                </p:nvSpPr>
                <p:spPr>
                  <a:xfrm>
                    <a:off x="8044038" y="3913149"/>
                    <a:ext cx="566562" cy="208665"/>
                  </a:xfrm>
                  <a:prstGeom prst="round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b="0" i="0" u="none" strike="noStrike" baseline="0" dirty="0">
                        <a:latin typeface="FandolSong-Regular-Identity-H"/>
                      </a:rPr>
                      <a:t>[EOS]</a:t>
                    </a:r>
                    <a:endParaRPr lang="en-US" altLang="zh-CN" sz="900" dirty="0"/>
                  </a:p>
                </p:txBody>
              </p:sp>
            </p:grpSp>
            <p:cxnSp>
              <p:nvCxnSpPr>
                <p:cNvPr id="52" name="直接箭头连接符 51">
                  <a:extLst>
                    <a:ext uri="{FF2B5EF4-FFF2-40B4-BE49-F238E27FC236}">
                      <a16:creationId xmlns:a16="http://schemas.microsoft.com/office/drawing/2014/main" id="{EC56F380-6623-9A7A-8842-CC0B2775CC6B}"/>
                    </a:ext>
                  </a:extLst>
                </p:cNvPr>
                <p:cNvCxnSpPr/>
                <p:nvPr/>
              </p:nvCxnSpPr>
              <p:spPr>
                <a:xfrm flipV="1">
                  <a:off x="4953000" y="5058212"/>
                  <a:ext cx="0" cy="1927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EF33F53-27DE-3295-08C8-A69A71CE8220}"/>
                    </a:ext>
                  </a:extLst>
                </p:cNvPr>
                <p:cNvCxnSpPr/>
                <p:nvPr/>
              </p:nvCxnSpPr>
              <p:spPr>
                <a:xfrm flipV="1">
                  <a:off x="5162550" y="5058212"/>
                  <a:ext cx="0" cy="1927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2E7B621C-19A0-86F1-993D-F2036614AF74}"/>
                    </a:ext>
                  </a:extLst>
                </p:cNvPr>
                <p:cNvCxnSpPr/>
                <p:nvPr/>
              </p:nvCxnSpPr>
              <p:spPr>
                <a:xfrm flipV="1">
                  <a:off x="5372100" y="5058212"/>
                  <a:ext cx="0" cy="1927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450F4EED-8AC3-8A2D-CE49-03A878E20A55}"/>
                    </a:ext>
                  </a:extLst>
                </p:cNvPr>
                <p:cNvCxnSpPr/>
                <p:nvPr/>
              </p:nvCxnSpPr>
              <p:spPr>
                <a:xfrm flipV="1">
                  <a:off x="5581650" y="5058212"/>
                  <a:ext cx="0" cy="1927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50BC7CD2-293E-5DD4-8194-740AA95464FF}"/>
                    </a:ext>
                  </a:extLst>
                </p:cNvPr>
                <p:cNvCxnSpPr/>
                <p:nvPr/>
              </p:nvCxnSpPr>
              <p:spPr>
                <a:xfrm flipV="1">
                  <a:off x="5791200" y="5058212"/>
                  <a:ext cx="0" cy="1927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9481A907-73CE-29AB-95D7-0685F42CA3F8}"/>
                    </a:ext>
                  </a:extLst>
                </p:cNvPr>
                <p:cNvCxnSpPr/>
                <p:nvPr/>
              </p:nvCxnSpPr>
              <p:spPr>
                <a:xfrm flipV="1">
                  <a:off x="6059099"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80487E52-D99E-B385-41F7-D03A5F99E045}"/>
                    </a:ext>
                  </a:extLst>
                </p:cNvPr>
                <p:cNvCxnSpPr/>
                <p:nvPr/>
              </p:nvCxnSpPr>
              <p:spPr>
                <a:xfrm flipV="1">
                  <a:off x="6268649"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BC684804-5EDA-B620-E2F7-906B3B5A508E}"/>
                    </a:ext>
                  </a:extLst>
                </p:cNvPr>
                <p:cNvCxnSpPr/>
                <p:nvPr/>
              </p:nvCxnSpPr>
              <p:spPr>
                <a:xfrm flipV="1">
                  <a:off x="6478199"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CDC7974F-2053-B189-FC10-A5FAC783A184}"/>
                    </a:ext>
                  </a:extLst>
                </p:cNvPr>
                <p:cNvCxnSpPr/>
                <p:nvPr/>
              </p:nvCxnSpPr>
              <p:spPr>
                <a:xfrm flipV="1">
                  <a:off x="6687749"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99655929-4068-EC61-AE94-B9675448DFFE}"/>
                    </a:ext>
                  </a:extLst>
                </p:cNvPr>
                <p:cNvCxnSpPr/>
                <p:nvPr/>
              </p:nvCxnSpPr>
              <p:spPr>
                <a:xfrm flipV="1">
                  <a:off x="6897299"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339A4B46-7EF3-C471-861B-B21C33A0FE92}"/>
                    </a:ext>
                  </a:extLst>
                </p:cNvPr>
                <p:cNvCxnSpPr/>
                <p:nvPr/>
              </p:nvCxnSpPr>
              <p:spPr>
                <a:xfrm flipV="1">
                  <a:off x="7103532"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99607FA-9EC7-A2C9-ADDD-314A8988A811}"/>
                    </a:ext>
                  </a:extLst>
                </p:cNvPr>
                <p:cNvCxnSpPr/>
                <p:nvPr/>
              </p:nvCxnSpPr>
              <p:spPr>
                <a:xfrm flipV="1">
                  <a:off x="7313082"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0B93B80-6BC6-B39B-7E4A-694FE901B2B7}"/>
                    </a:ext>
                  </a:extLst>
                </p:cNvPr>
                <p:cNvCxnSpPr/>
                <p:nvPr/>
              </p:nvCxnSpPr>
              <p:spPr>
                <a:xfrm flipV="1">
                  <a:off x="7522632"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BC480C36-C099-A23F-B59B-9E85D798A59F}"/>
                    </a:ext>
                  </a:extLst>
                </p:cNvPr>
                <p:cNvCxnSpPr/>
                <p:nvPr/>
              </p:nvCxnSpPr>
              <p:spPr>
                <a:xfrm flipV="1">
                  <a:off x="7732182"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1104CA04-8B0B-B4E3-295D-307376C25338}"/>
                    </a:ext>
                  </a:extLst>
                </p:cNvPr>
                <p:cNvCxnSpPr/>
                <p:nvPr/>
              </p:nvCxnSpPr>
              <p:spPr>
                <a:xfrm flipV="1">
                  <a:off x="7941732"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2DC61E8-3122-BE9C-143C-3AF45ADCC530}"/>
                    </a:ext>
                  </a:extLst>
                </p:cNvPr>
                <p:cNvCxnSpPr>
                  <a:cxnSpLocks/>
                  <a:endCxn id="81" idx="2"/>
                </p:cNvCxnSpPr>
                <p:nvPr/>
              </p:nvCxnSpPr>
              <p:spPr>
                <a:xfrm flipV="1">
                  <a:off x="8327318" y="4132966"/>
                  <a:ext cx="1"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A38A4C4F-4C6A-B42B-A871-DD22CA05926E}"/>
                    </a:ext>
                  </a:extLst>
                </p:cNvPr>
                <p:cNvSpPr/>
                <p:nvPr/>
              </p:nvSpPr>
              <p:spPr>
                <a:xfrm>
                  <a:off x="6000750" y="5255179"/>
                  <a:ext cx="2052438" cy="208665"/>
                </a:xfrm>
                <a:prstGeom prst="roundRect">
                  <a:avLst/>
                </a:prstGeom>
                <a:gradFill flip="none" rotWithShape="1">
                  <a:gsLst>
                    <a:gs pos="0">
                      <a:srgbClr val="0000FF"/>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b="0" i="0" u="none" strike="noStrike" baseline="0" dirty="0">
                      <a:latin typeface="FandolSong-Regular-Identity-H"/>
                    </a:rPr>
                    <a:t>输出</a:t>
                  </a:r>
                  <a:endParaRPr lang="en-US" altLang="zh-CN" sz="1100" dirty="0"/>
                </a:p>
              </p:txBody>
            </p:sp>
            <p:cxnSp>
              <p:nvCxnSpPr>
                <p:cNvPr id="69" name="连接符: 肘形 68">
                  <a:extLst>
                    <a:ext uri="{FF2B5EF4-FFF2-40B4-BE49-F238E27FC236}">
                      <a16:creationId xmlns:a16="http://schemas.microsoft.com/office/drawing/2014/main" id="{366B65AF-6B4F-733C-DCF7-448672E32DC6}"/>
                    </a:ext>
                  </a:extLst>
                </p:cNvPr>
                <p:cNvCxnSpPr>
                  <a:cxnSpLocks/>
                  <a:stCxn id="80" idx="0"/>
                  <a:endCxn id="68" idx="3"/>
                </p:cNvCxnSpPr>
                <p:nvPr/>
              </p:nvCxnSpPr>
              <p:spPr>
                <a:xfrm rot="16200000" flipH="1">
                  <a:off x="6800011" y="4106336"/>
                  <a:ext cx="1435211" cy="1071141"/>
                </a:xfrm>
                <a:prstGeom prst="bentConnector4">
                  <a:avLst>
                    <a:gd name="adj1" fmla="val -7433"/>
                    <a:gd name="adj2" fmla="val 1744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1DA301BF-2C2D-0384-8FB1-4DD9126C0B22}"/>
                    </a:ext>
                  </a:extLst>
                </p:cNvPr>
                <p:cNvCxnSpPr/>
                <p:nvPr/>
              </p:nvCxnSpPr>
              <p:spPr>
                <a:xfrm flipV="1">
                  <a:off x="6059099"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07C10C4F-254E-9DD4-7BE1-07FC160D93DE}"/>
                    </a:ext>
                  </a:extLst>
                </p:cNvPr>
                <p:cNvCxnSpPr/>
                <p:nvPr/>
              </p:nvCxnSpPr>
              <p:spPr>
                <a:xfrm flipV="1">
                  <a:off x="6268649"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54B41085-A5BB-47F5-B25F-0B68EBF0BDEE}"/>
                    </a:ext>
                  </a:extLst>
                </p:cNvPr>
                <p:cNvCxnSpPr/>
                <p:nvPr/>
              </p:nvCxnSpPr>
              <p:spPr>
                <a:xfrm flipV="1">
                  <a:off x="6478199"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19AFBD15-BF34-D749-547C-053479E309E5}"/>
                    </a:ext>
                  </a:extLst>
                </p:cNvPr>
                <p:cNvCxnSpPr/>
                <p:nvPr/>
              </p:nvCxnSpPr>
              <p:spPr>
                <a:xfrm flipV="1">
                  <a:off x="6687749"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E76A6193-5FF7-A7FF-30EE-1D6C064698E1}"/>
                    </a:ext>
                  </a:extLst>
                </p:cNvPr>
                <p:cNvCxnSpPr/>
                <p:nvPr/>
              </p:nvCxnSpPr>
              <p:spPr>
                <a:xfrm flipV="1">
                  <a:off x="6897299"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73A235BB-FA8D-D0E3-30A7-49A929024ADB}"/>
                    </a:ext>
                  </a:extLst>
                </p:cNvPr>
                <p:cNvCxnSpPr/>
                <p:nvPr/>
              </p:nvCxnSpPr>
              <p:spPr>
                <a:xfrm flipV="1">
                  <a:off x="7103532"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0EFA72B7-EC61-A4C9-3435-98DC9F3F84EE}"/>
                    </a:ext>
                  </a:extLst>
                </p:cNvPr>
                <p:cNvCxnSpPr/>
                <p:nvPr/>
              </p:nvCxnSpPr>
              <p:spPr>
                <a:xfrm flipV="1">
                  <a:off x="7313082"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BE4CB13E-F90C-257A-2F6E-6720FE099992}"/>
                    </a:ext>
                  </a:extLst>
                </p:cNvPr>
                <p:cNvCxnSpPr/>
                <p:nvPr/>
              </p:nvCxnSpPr>
              <p:spPr>
                <a:xfrm flipV="1">
                  <a:off x="7522632"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4CEA1573-8C0D-BAEA-7538-0AE96C70CD29}"/>
                    </a:ext>
                  </a:extLst>
                </p:cNvPr>
                <p:cNvCxnSpPr/>
                <p:nvPr/>
              </p:nvCxnSpPr>
              <p:spPr>
                <a:xfrm flipV="1">
                  <a:off x="7732182"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BEEB8D4D-78CA-6C5F-0DD9-8642A978BAB6}"/>
                    </a:ext>
                  </a:extLst>
                </p:cNvPr>
                <p:cNvCxnSpPr/>
                <p:nvPr/>
              </p:nvCxnSpPr>
              <p:spPr>
                <a:xfrm flipV="1">
                  <a:off x="7941732"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E2B93AE2-F186-89E7-6DE3-3BC824C9467E}"/>
                  </a:ext>
                </a:extLst>
              </p:cNvPr>
              <p:cNvSpPr txBox="1"/>
              <p:nvPr/>
            </p:nvSpPr>
            <p:spPr>
              <a:xfrm>
                <a:off x="4817328" y="3558903"/>
                <a:ext cx="3487587" cy="259670"/>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gn="l"/>
                <a:r>
                  <a:rPr lang="zh-CN" altLang="en-US" sz="1100" dirty="0">
                    <a:solidFill>
                      <a:schemeClr val="tx1"/>
                    </a:solidFill>
                  </a:rPr>
                  <a:t>② 基于</a:t>
                </a:r>
                <a:r>
                  <a:rPr lang="zh-CN" altLang="en-US" sz="1100" dirty="0">
                    <a:solidFill>
                      <a:schemeClr val="bg1"/>
                    </a:solidFill>
                    <a:highlight>
                      <a:srgbClr val="FF0000"/>
                    </a:highlight>
                  </a:rPr>
                  <a:t>输入</a:t>
                </a:r>
                <a:r>
                  <a:rPr lang="zh-CN" altLang="en-US" sz="1100" dirty="0">
                    <a:solidFill>
                      <a:schemeClr val="tx1"/>
                    </a:solidFill>
                  </a:rPr>
                  <a:t>的下一个</a:t>
                </a:r>
                <a:r>
                  <a:rPr lang="en-US" altLang="zh-CN" sz="1100" dirty="0">
                    <a:solidFill>
                      <a:schemeClr val="tx1"/>
                    </a:solidFill>
                  </a:rPr>
                  <a:t>Token</a:t>
                </a:r>
                <a:r>
                  <a:rPr lang="zh-CN" altLang="en-US" sz="1100" dirty="0">
                    <a:solidFill>
                      <a:schemeClr val="tx1"/>
                    </a:solidFill>
                  </a:rPr>
                  <a:t>预测任务</a:t>
                </a:r>
              </a:p>
            </p:txBody>
          </p:sp>
        </p:grpSp>
      </p:grpSp>
    </p:spTree>
    <p:extLst>
      <p:ext uri="{BB962C8B-B14F-4D97-AF65-F5344CB8AC3E}">
        <p14:creationId xmlns:p14="http://schemas.microsoft.com/office/powerpoint/2010/main" val="2487845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C9A7517E-9B61-0499-CD0E-78FCE647695D}"/>
              </a:ext>
            </a:extLst>
          </p:cNvPr>
          <p:cNvSpPr/>
          <p:nvPr/>
        </p:nvSpPr>
        <p:spPr>
          <a:xfrm>
            <a:off x="3136875" y="1562100"/>
            <a:ext cx="5930926" cy="1538977"/>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bject 3"/>
          <p:cNvSpPr txBox="1">
            <a:spLocks noGrp="1"/>
          </p:cNvSpPr>
          <p:nvPr>
            <p:ph type="title"/>
          </p:nvPr>
        </p:nvSpPr>
        <p:spPr>
          <a:xfrm>
            <a:off x="304800" y="474833"/>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9.3.3 </a:t>
            </a:r>
            <a:r>
              <a:rPr lang="zh-CN" altLang="en-US" sz="2400" b="1" dirty="0">
                <a:solidFill>
                  <a:srgbClr val="0070C0"/>
                </a:solidFill>
                <a:latin typeface="微软雅黑" panose="020B0503020204020204" pitchFamily="34" charset="-122"/>
                <a:ea typeface="微软雅黑" panose="020B0503020204020204" pitchFamily="34" charset="-122"/>
              </a:rPr>
              <a:t>对齐微调技术</a:t>
            </a:r>
          </a:p>
        </p:txBody>
      </p:sp>
      <p:sp>
        <p:nvSpPr>
          <p:cNvPr id="3" name="文本框 2">
            <a:extLst>
              <a:ext uri="{FF2B5EF4-FFF2-40B4-BE49-F238E27FC236}">
                <a16:creationId xmlns:a16="http://schemas.microsoft.com/office/drawing/2014/main" id="{CA187BFF-FBA4-AF25-BD7E-316466C008BB}"/>
              </a:ext>
            </a:extLst>
          </p:cNvPr>
          <p:cNvSpPr txBox="1"/>
          <p:nvPr/>
        </p:nvSpPr>
        <p:spPr>
          <a:xfrm>
            <a:off x="304800" y="952500"/>
            <a:ext cx="53340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步骤 </a:t>
            </a:r>
            <a:r>
              <a:rPr lang="en-US" altLang="zh-CN" dirty="0"/>
              <a:t>2. </a:t>
            </a:r>
            <a:r>
              <a:rPr lang="zh-CN" altLang="en-US" dirty="0"/>
              <a:t>训练</a:t>
            </a:r>
            <a:r>
              <a:rPr lang="zh-CN" altLang="en-US" sz="1800" b="1"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奖励模型（</a:t>
            </a:r>
            <a:r>
              <a:rPr lang="en-US" dirty="0"/>
              <a:t>RM</a:t>
            </a:r>
            <a:r>
              <a:rPr lang="zh-CN" altLang="en-US" sz="1800" b="1"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6" name="文本框 5">
            <a:extLst>
              <a:ext uri="{FF2B5EF4-FFF2-40B4-BE49-F238E27FC236}">
                <a16:creationId xmlns:a16="http://schemas.microsoft.com/office/drawing/2014/main" id="{362F6E31-B641-B3BE-8EE9-39111210FF0B}"/>
              </a:ext>
            </a:extLst>
          </p:cNvPr>
          <p:cNvSpPr txBox="1"/>
          <p:nvPr/>
        </p:nvSpPr>
        <p:spPr>
          <a:xfrm>
            <a:off x="0" y="5499556"/>
            <a:ext cx="9144000" cy="215444"/>
          </a:xfrm>
          <a:prstGeom prst="rect">
            <a:avLst/>
          </a:prstGeom>
          <a:noFill/>
        </p:spPr>
        <p:txBody>
          <a:bodyPr wrap="square">
            <a:spAutoFit/>
          </a:bodyPr>
          <a:lstStyle/>
          <a:p>
            <a:r>
              <a:rPr lang="en-US" sz="800" dirty="0">
                <a:solidFill>
                  <a:srgbClr val="222222"/>
                </a:solidFill>
                <a:latin typeface="Arial" panose="020B0604020202020204" pitchFamily="34" charset="0"/>
              </a:rPr>
              <a:t>[1] </a:t>
            </a:r>
            <a:r>
              <a:rPr lang="en-US" sz="800" b="0" i="0" dirty="0">
                <a:solidFill>
                  <a:srgbClr val="222222"/>
                </a:solidFill>
                <a:effectLst/>
                <a:latin typeface="Arial" panose="020B0604020202020204" pitchFamily="34" charset="0"/>
              </a:rPr>
              <a:t>Ouyang L, Wu J, Jiang X, et al. Training language models to follow instructions with human feedback[J]. Advances in neural information processing systems, 2022, 35: 27730-27744.</a:t>
            </a:r>
            <a:endParaRPr lang="en-US" sz="800" dirty="0"/>
          </a:p>
        </p:txBody>
      </p:sp>
      <p:pic>
        <p:nvPicPr>
          <p:cNvPr id="8" name="图片 7">
            <a:extLst>
              <a:ext uri="{FF2B5EF4-FFF2-40B4-BE49-F238E27FC236}">
                <a16:creationId xmlns:a16="http://schemas.microsoft.com/office/drawing/2014/main" id="{FAE7001C-0FF8-44E4-4724-30DF5FF0969D}"/>
              </a:ext>
            </a:extLst>
          </p:cNvPr>
          <p:cNvPicPr>
            <a:picLocks noChangeAspect="1"/>
          </p:cNvPicPr>
          <p:nvPr/>
        </p:nvPicPr>
        <p:blipFill>
          <a:blip r:embed="rId3"/>
          <a:srcRect l="32146" r="35122"/>
          <a:stretch/>
        </p:blipFill>
        <p:spPr>
          <a:xfrm>
            <a:off x="304800" y="1325417"/>
            <a:ext cx="2514601" cy="4066884"/>
          </a:xfrm>
          <a:prstGeom prst="rect">
            <a:avLst/>
          </a:prstGeom>
          <a:effectLst>
            <a:outerShdw blurRad="63500" sx="102000" sy="102000" algn="ctr" rotWithShape="0">
              <a:prstClr val="black">
                <a:alpha val="40000"/>
              </a:prstClr>
            </a:outerShdw>
          </a:effectLst>
        </p:spPr>
      </p:pic>
      <p:pic>
        <p:nvPicPr>
          <p:cNvPr id="10" name="Picture 2">
            <a:extLst>
              <a:ext uri="{FF2B5EF4-FFF2-40B4-BE49-F238E27FC236}">
                <a16:creationId xmlns:a16="http://schemas.microsoft.com/office/drawing/2014/main" id="{074169E1-2B30-4C30-4476-005D96423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394" y="3608533"/>
            <a:ext cx="2511407" cy="178376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54" name="组合 53">
            <a:extLst>
              <a:ext uri="{FF2B5EF4-FFF2-40B4-BE49-F238E27FC236}">
                <a16:creationId xmlns:a16="http://schemas.microsoft.com/office/drawing/2014/main" id="{CC0CBFE9-1861-3B72-E7AA-93B057502DEF}"/>
              </a:ext>
            </a:extLst>
          </p:cNvPr>
          <p:cNvGrpSpPr/>
          <p:nvPr/>
        </p:nvGrpSpPr>
        <p:grpSpPr>
          <a:xfrm>
            <a:off x="3233157" y="2032555"/>
            <a:ext cx="5756567" cy="1002655"/>
            <a:chOff x="3233157" y="1903027"/>
            <a:chExt cx="5756567" cy="1002655"/>
          </a:xfrm>
        </p:grpSpPr>
        <p:grpSp>
          <p:nvGrpSpPr>
            <p:cNvPr id="49" name="组合 48">
              <a:extLst>
                <a:ext uri="{FF2B5EF4-FFF2-40B4-BE49-F238E27FC236}">
                  <a16:creationId xmlns:a16="http://schemas.microsoft.com/office/drawing/2014/main" id="{48805212-8591-FA69-EBDC-A13B5BA6FE01}"/>
                </a:ext>
              </a:extLst>
            </p:cNvPr>
            <p:cNvGrpSpPr/>
            <p:nvPr/>
          </p:nvGrpSpPr>
          <p:grpSpPr>
            <a:xfrm>
              <a:off x="6312038" y="1903027"/>
              <a:ext cx="2677686" cy="1002655"/>
              <a:chOff x="7239000" y="1645473"/>
              <a:chExt cx="3240000" cy="1002655"/>
            </a:xfrm>
          </p:grpSpPr>
          <p:sp>
            <p:nvSpPr>
              <p:cNvPr id="33" name="object 5">
                <a:extLst>
                  <a:ext uri="{FF2B5EF4-FFF2-40B4-BE49-F238E27FC236}">
                    <a16:creationId xmlns:a16="http://schemas.microsoft.com/office/drawing/2014/main" id="{7DAC660D-1B92-EDB1-B154-F86C3E122DF1}"/>
                  </a:ext>
                </a:extLst>
              </p:cNvPr>
              <p:cNvSpPr/>
              <p:nvPr/>
            </p:nvSpPr>
            <p:spPr>
              <a:xfrm>
                <a:off x="7239000" y="1836708"/>
                <a:ext cx="3240000" cy="811420"/>
              </a:xfrm>
              <a:custGeom>
                <a:avLst/>
                <a:gdLst/>
                <a:ahLst/>
                <a:cxnLst/>
                <a:rect l="l" t="t" r="r" b="b"/>
                <a:pathLst>
                  <a:path w="3427729" h="1523364">
                    <a:moveTo>
                      <a:pt x="3173394" y="1522799"/>
                    </a:moveTo>
                    <a:lnTo>
                      <a:pt x="253804"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4" y="0"/>
                    </a:lnTo>
                    <a:lnTo>
                      <a:pt x="3173394" y="0"/>
                    </a:lnTo>
                    <a:lnTo>
                      <a:pt x="3223141" y="4921"/>
                    </a:lnTo>
                    <a:lnTo>
                      <a:pt x="3270522" y="19319"/>
                    </a:lnTo>
                    <a:lnTo>
                      <a:pt x="3314206" y="42642"/>
                    </a:lnTo>
                    <a:lnTo>
                      <a:pt x="3352862" y="74337"/>
                    </a:lnTo>
                    <a:lnTo>
                      <a:pt x="3384557" y="112993"/>
                    </a:lnTo>
                    <a:lnTo>
                      <a:pt x="3407880" y="156678"/>
                    </a:lnTo>
                    <a:lnTo>
                      <a:pt x="3422278" y="204058"/>
                    </a:lnTo>
                    <a:lnTo>
                      <a:pt x="3427199" y="253804"/>
                    </a:lnTo>
                    <a:lnTo>
                      <a:pt x="3427199" y="1268994"/>
                    </a:lnTo>
                    <a:lnTo>
                      <a:pt x="3423110" y="1314616"/>
                    </a:lnTo>
                    <a:lnTo>
                      <a:pt x="3411321" y="1357555"/>
                    </a:lnTo>
                    <a:lnTo>
                      <a:pt x="3392548" y="1397095"/>
                    </a:lnTo>
                    <a:lnTo>
                      <a:pt x="3367508" y="1432518"/>
                    </a:lnTo>
                    <a:lnTo>
                      <a:pt x="3336918" y="1463108"/>
                    </a:lnTo>
                    <a:lnTo>
                      <a:pt x="3301495" y="1488148"/>
                    </a:lnTo>
                    <a:lnTo>
                      <a:pt x="3261955" y="1506921"/>
                    </a:lnTo>
                    <a:lnTo>
                      <a:pt x="3219016" y="1518710"/>
                    </a:lnTo>
                    <a:lnTo>
                      <a:pt x="3173394" y="1522799"/>
                    </a:lnTo>
                    <a:close/>
                  </a:path>
                </a:pathLst>
              </a:custGeom>
              <a:solidFill>
                <a:srgbClr val="D9EAD3"/>
              </a:solidFill>
            </p:spPr>
            <p:txBody>
              <a:bodyPr wrap="square" lIns="0" tIns="0" rIns="0" bIns="0" rtlCol="0" anchor="ctr"/>
              <a:lstStyle/>
              <a:p>
                <a:pPr indent="457200" algn="just"/>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人们登上月球，拍摄了他们所看到的照片，然后将它们发送回地球，以便我们都可以看到它们</a:t>
                </a:r>
              </a:p>
            </p:txBody>
          </p:sp>
          <p:sp>
            <p:nvSpPr>
              <p:cNvPr id="38" name="object 10">
                <a:extLst>
                  <a:ext uri="{FF2B5EF4-FFF2-40B4-BE49-F238E27FC236}">
                    <a16:creationId xmlns:a16="http://schemas.microsoft.com/office/drawing/2014/main" id="{48BA618C-A7D4-36D3-5579-E0BF00901205}"/>
                  </a:ext>
                </a:extLst>
              </p:cNvPr>
              <p:cNvSpPr/>
              <p:nvPr/>
            </p:nvSpPr>
            <p:spPr>
              <a:xfrm>
                <a:off x="7959000" y="1645473"/>
                <a:ext cx="1800000" cy="270474"/>
              </a:xfrm>
              <a:custGeom>
                <a:avLst/>
                <a:gdLst/>
                <a:ahLst/>
                <a:cxnLst/>
                <a:rect l="l" t="t" r="r" b="b"/>
                <a:pathLst>
                  <a:path w="1700529" h="340994">
                    <a:moveTo>
                      <a:pt x="1643298" y="340799"/>
                    </a:moveTo>
                    <a:lnTo>
                      <a:pt x="56800" y="340799"/>
                    </a:lnTo>
                    <a:lnTo>
                      <a:pt x="34691" y="336336"/>
                    </a:lnTo>
                    <a:lnTo>
                      <a:pt x="16636" y="324163"/>
                    </a:lnTo>
                    <a:lnTo>
                      <a:pt x="4463" y="306108"/>
                    </a:lnTo>
                    <a:lnTo>
                      <a:pt x="0" y="283998"/>
                    </a:lnTo>
                    <a:lnTo>
                      <a:pt x="0" y="56801"/>
                    </a:lnTo>
                    <a:lnTo>
                      <a:pt x="4463" y="34691"/>
                    </a:lnTo>
                    <a:lnTo>
                      <a:pt x="16636" y="16636"/>
                    </a:lnTo>
                    <a:lnTo>
                      <a:pt x="34691" y="4463"/>
                    </a:lnTo>
                    <a:lnTo>
                      <a:pt x="56800" y="0"/>
                    </a:lnTo>
                    <a:lnTo>
                      <a:pt x="1643298" y="0"/>
                    </a:lnTo>
                    <a:lnTo>
                      <a:pt x="1683463" y="16636"/>
                    </a:lnTo>
                    <a:lnTo>
                      <a:pt x="1700099" y="56801"/>
                    </a:lnTo>
                    <a:lnTo>
                      <a:pt x="1700099" y="283998"/>
                    </a:lnTo>
                    <a:lnTo>
                      <a:pt x="1695636" y="306108"/>
                    </a:lnTo>
                    <a:lnTo>
                      <a:pt x="1683463" y="324163"/>
                    </a:lnTo>
                    <a:lnTo>
                      <a:pt x="1665408" y="336336"/>
                    </a:lnTo>
                    <a:lnTo>
                      <a:pt x="1643298" y="340799"/>
                    </a:lnTo>
                    <a:close/>
                  </a:path>
                </a:pathLst>
              </a:custGeom>
              <a:solidFill>
                <a:srgbClr val="EEEEEE"/>
              </a:solidFill>
            </p:spPr>
            <p:txBody>
              <a:bodyPr wrap="square" lIns="0" tIns="0" rIns="0" bIns="0" rtlCol="0" anchor="ct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回复</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2</a:t>
                </a:r>
                <a:endParaRPr 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0" name="组合 49">
              <a:extLst>
                <a:ext uri="{FF2B5EF4-FFF2-40B4-BE49-F238E27FC236}">
                  <a16:creationId xmlns:a16="http://schemas.microsoft.com/office/drawing/2014/main" id="{5E24076C-6BC8-705E-2D64-C3FB5AAA6690}"/>
                </a:ext>
              </a:extLst>
            </p:cNvPr>
            <p:cNvGrpSpPr/>
            <p:nvPr/>
          </p:nvGrpSpPr>
          <p:grpSpPr>
            <a:xfrm>
              <a:off x="3233157" y="1903027"/>
              <a:ext cx="2677686" cy="1002655"/>
              <a:chOff x="2953876" y="1645473"/>
              <a:chExt cx="3240000" cy="1002655"/>
            </a:xfrm>
          </p:grpSpPr>
          <p:sp>
            <p:nvSpPr>
              <p:cNvPr id="41" name="object 13">
                <a:extLst>
                  <a:ext uri="{FF2B5EF4-FFF2-40B4-BE49-F238E27FC236}">
                    <a16:creationId xmlns:a16="http://schemas.microsoft.com/office/drawing/2014/main" id="{0C74A997-0984-3AB6-3EC2-371F149412B7}"/>
                  </a:ext>
                </a:extLst>
              </p:cNvPr>
              <p:cNvSpPr/>
              <p:nvPr/>
            </p:nvSpPr>
            <p:spPr>
              <a:xfrm>
                <a:off x="2953876" y="1836708"/>
                <a:ext cx="3240000" cy="811420"/>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rgbClr val="F4CCCC"/>
              </a:solidFill>
            </p:spPr>
            <p:txBody>
              <a:bodyPr wrap="square" lIns="0" tIns="0" rIns="0" bIns="0" rtlCol="0" anchor="ctr"/>
              <a:lstStyle/>
              <a:p>
                <a:pPr indent="457200" algn="just"/>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月球是地球的一颗天然卫星它是太阳系中第五大卫星，也是相对于其主行星大小而言最大的卫星</a:t>
                </a:r>
                <a:endParaRPr sz="1400" dirty="0">
                  <a:latin typeface="微软雅黑" panose="020B0503020204020204" pitchFamily="34" charset="-122"/>
                  <a:ea typeface="微软雅黑" panose="020B0503020204020204" pitchFamily="34" charset="-122"/>
                </a:endParaRPr>
              </a:p>
            </p:txBody>
          </p:sp>
          <p:sp>
            <p:nvSpPr>
              <p:cNvPr id="43" name="object 15">
                <a:extLst>
                  <a:ext uri="{FF2B5EF4-FFF2-40B4-BE49-F238E27FC236}">
                    <a16:creationId xmlns:a16="http://schemas.microsoft.com/office/drawing/2014/main" id="{D64E2BF8-1AF9-7A06-635B-EE3BF129B538}"/>
                  </a:ext>
                </a:extLst>
              </p:cNvPr>
              <p:cNvSpPr/>
              <p:nvPr/>
            </p:nvSpPr>
            <p:spPr>
              <a:xfrm>
                <a:off x="3673876" y="1645473"/>
                <a:ext cx="1800000" cy="270474"/>
              </a:xfrm>
              <a:custGeom>
                <a:avLst/>
                <a:gdLst/>
                <a:ahLst/>
                <a:cxnLst/>
                <a:rect l="l" t="t" r="r" b="b"/>
                <a:pathLst>
                  <a:path w="1604010" h="340994">
                    <a:moveTo>
                      <a:pt x="1546998" y="340799"/>
                    </a:moveTo>
                    <a:lnTo>
                      <a:pt x="56801" y="340799"/>
                    </a:lnTo>
                    <a:lnTo>
                      <a:pt x="34691" y="336336"/>
                    </a:lnTo>
                    <a:lnTo>
                      <a:pt x="16636" y="324163"/>
                    </a:lnTo>
                    <a:lnTo>
                      <a:pt x="4463" y="306108"/>
                    </a:lnTo>
                    <a:lnTo>
                      <a:pt x="0" y="283998"/>
                    </a:lnTo>
                    <a:lnTo>
                      <a:pt x="0" y="56801"/>
                    </a:lnTo>
                    <a:lnTo>
                      <a:pt x="4463" y="34691"/>
                    </a:lnTo>
                    <a:lnTo>
                      <a:pt x="16636" y="16636"/>
                    </a:lnTo>
                    <a:lnTo>
                      <a:pt x="34691" y="4463"/>
                    </a:lnTo>
                    <a:lnTo>
                      <a:pt x="56801" y="0"/>
                    </a:lnTo>
                    <a:lnTo>
                      <a:pt x="1546998" y="0"/>
                    </a:lnTo>
                    <a:lnTo>
                      <a:pt x="1587163" y="16636"/>
                    </a:lnTo>
                    <a:lnTo>
                      <a:pt x="1603800" y="56801"/>
                    </a:lnTo>
                    <a:lnTo>
                      <a:pt x="1603800" y="283998"/>
                    </a:lnTo>
                    <a:lnTo>
                      <a:pt x="1599336" y="306108"/>
                    </a:lnTo>
                    <a:lnTo>
                      <a:pt x="1587163" y="324163"/>
                    </a:lnTo>
                    <a:lnTo>
                      <a:pt x="1569108" y="336336"/>
                    </a:lnTo>
                    <a:lnTo>
                      <a:pt x="1546998" y="340799"/>
                    </a:lnTo>
                    <a:close/>
                  </a:path>
                </a:pathLst>
              </a:custGeom>
              <a:solidFill>
                <a:srgbClr val="EEEEEE"/>
              </a:solidFill>
            </p:spPr>
            <p:txBody>
              <a:bodyPr wrap="square" lIns="0" tIns="0" rIns="0" bIns="0" rtlCol="0" anchor="ctr"/>
              <a:lstStyle/>
              <a:p>
                <a:pPr algn="ctr"/>
                <a:r>
                  <a:rPr lang="zh-CN" altLang="en-US" sz="1600" spc="-30" dirty="0">
                    <a:latin typeface="微软雅黑" panose="020B0503020204020204" pitchFamily="34" charset="-122"/>
                    <a:ea typeface="微软雅黑" panose="020B0503020204020204" pitchFamily="34" charset="-122"/>
                    <a:cs typeface="Trebuchet MS" panose="020B0603020202020204"/>
                  </a:rPr>
                  <a:t>回复</a:t>
                </a:r>
                <a:r>
                  <a:rPr lang="en-US" altLang="zh-CN" sz="1600" spc="-30" dirty="0">
                    <a:latin typeface="微软雅黑" panose="020B0503020204020204" pitchFamily="34" charset="-122"/>
                    <a:ea typeface="微软雅黑" panose="020B0503020204020204" pitchFamily="34" charset="-122"/>
                    <a:cs typeface="Trebuchet MS" panose="020B0603020202020204"/>
                  </a:rPr>
                  <a:t>1</a:t>
                </a:r>
                <a:endParaRPr sz="1600" dirty="0">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37A5A0DC-D763-4041-3EDC-DBBB4954D29E}"/>
                </a:ext>
              </a:extLst>
            </p:cNvPr>
            <p:cNvGrpSpPr>
              <a:grpSpLocks noChangeAspect="1"/>
            </p:cNvGrpSpPr>
            <p:nvPr/>
          </p:nvGrpSpPr>
          <p:grpSpPr>
            <a:xfrm>
              <a:off x="5964886" y="2244094"/>
              <a:ext cx="293108" cy="305910"/>
              <a:chOff x="6745377" y="2310942"/>
              <a:chExt cx="401320" cy="418846"/>
            </a:xfrm>
          </p:grpSpPr>
          <p:sp>
            <p:nvSpPr>
              <p:cNvPr id="46" name="object 18">
                <a:extLst>
                  <a:ext uri="{FF2B5EF4-FFF2-40B4-BE49-F238E27FC236}">
                    <a16:creationId xmlns:a16="http://schemas.microsoft.com/office/drawing/2014/main" id="{9D8E47DE-E9A0-985F-AF27-4A7C91B09E45}"/>
                  </a:ext>
                </a:extLst>
              </p:cNvPr>
              <p:cNvSpPr/>
              <p:nvPr/>
            </p:nvSpPr>
            <p:spPr>
              <a:xfrm>
                <a:off x="6745377" y="2310942"/>
                <a:ext cx="401320" cy="225425"/>
              </a:xfrm>
              <a:custGeom>
                <a:avLst/>
                <a:gdLst/>
                <a:ahLst/>
                <a:cxnLst/>
                <a:rect l="l" t="t" r="r" b="b"/>
                <a:pathLst>
                  <a:path w="401320" h="225425">
                    <a:moveTo>
                      <a:pt x="400799" y="0"/>
                    </a:moveTo>
                    <a:lnTo>
                      <a:pt x="0" y="224999"/>
                    </a:lnTo>
                  </a:path>
                </a:pathLst>
              </a:custGeom>
              <a:ln w="38099">
                <a:solidFill>
                  <a:srgbClr val="595959"/>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7" name="object 19">
                <a:extLst>
                  <a:ext uri="{FF2B5EF4-FFF2-40B4-BE49-F238E27FC236}">
                    <a16:creationId xmlns:a16="http://schemas.microsoft.com/office/drawing/2014/main" id="{23C2DDFF-7AE8-49CA-B58F-CC498E33BA8B}"/>
                  </a:ext>
                </a:extLst>
              </p:cNvPr>
              <p:cNvSpPr/>
              <p:nvPr/>
            </p:nvSpPr>
            <p:spPr>
              <a:xfrm>
                <a:off x="6763593" y="2515794"/>
                <a:ext cx="364490" cy="213994"/>
              </a:xfrm>
              <a:custGeom>
                <a:avLst/>
                <a:gdLst/>
                <a:ahLst/>
                <a:cxnLst/>
                <a:rect l="l" t="t" r="r" b="b"/>
                <a:pathLst>
                  <a:path w="364489" h="213995">
                    <a:moveTo>
                      <a:pt x="364199" y="213599"/>
                    </a:moveTo>
                    <a:lnTo>
                      <a:pt x="0" y="0"/>
                    </a:lnTo>
                  </a:path>
                </a:pathLst>
              </a:custGeom>
              <a:ln w="38099">
                <a:solidFill>
                  <a:srgbClr val="595959"/>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grpSp>
      </p:grpSp>
      <p:grpSp>
        <p:nvGrpSpPr>
          <p:cNvPr id="51" name="组合 50">
            <a:extLst>
              <a:ext uri="{FF2B5EF4-FFF2-40B4-BE49-F238E27FC236}">
                <a16:creationId xmlns:a16="http://schemas.microsoft.com/office/drawing/2014/main" id="{0127039A-1001-37C0-2CA8-2D0B3AD3CA58}"/>
              </a:ext>
            </a:extLst>
          </p:cNvPr>
          <p:cNvGrpSpPr/>
          <p:nvPr/>
        </p:nvGrpSpPr>
        <p:grpSpPr>
          <a:xfrm>
            <a:off x="3233157" y="1646927"/>
            <a:ext cx="3880188" cy="328531"/>
            <a:chOff x="577201" y="1476694"/>
            <a:chExt cx="5953177" cy="481001"/>
          </a:xfrm>
        </p:grpSpPr>
        <p:sp>
          <p:nvSpPr>
            <p:cNvPr id="53" name="矩形 52">
              <a:extLst>
                <a:ext uri="{FF2B5EF4-FFF2-40B4-BE49-F238E27FC236}">
                  <a16:creationId xmlns:a16="http://schemas.microsoft.com/office/drawing/2014/main" id="{B4A3DE77-BBB8-C1F6-5432-8B1A3B501735}"/>
                </a:ext>
              </a:extLst>
            </p:cNvPr>
            <p:cNvSpPr/>
            <p:nvPr/>
          </p:nvSpPr>
          <p:spPr>
            <a:xfrm>
              <a:off x="1618795" y="1476694"/>
              <a:ext cx="491158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1600" b="1" dirty="0">
                  <a:solidFill>
                    <a:schemeClr val="tx1"/>
                  </a:solidFill>
                  <a:latin typeface="微软雅黑" panose="020B0503020204020204" pitchFamily="34" charset="-122"/>
                  <a:ea typeface="微软雅黑" panose="020B0503020204020204" pitchFamily="34" charset="-122"/>
                </a:rPr>
                <a:t>用几句话向</a:t>
              </a:r>
              <a:r>
                <a:rPr lang="en-US" altLang="zh-CN" sz="1600" b="1" dirty="0">
                  <a:solidFill>
                    <a:schemeClr val="tx1"/>
                  </a:solidFill>
                  <a:latin typeface="微软雅黑" panose="020B0503020204020204" pitchFamily="34" charset="-122"/>
                  <a:ea typeface="微软雅黑" panose="020B0503020204020204" pitchFamily="34" charset="-122"/>
                </a:rPr>
                <a:t>6</a:t>
              </a:r>
              <a:r>
                <a:rPr lang="zh-CN" altLang="en-US" sz="1600" b="1" dirty="0">
                  <a:solidFill>
                    <a:schemeClr val="tx1"/>
                  </a:solidFill>
                  <a:latin typeface="微软雅黑" panose="020B0503020204020204" pitchFamily="34" charset="-122"/>
                  <a:ea typeface="微软雅黑" panose="020B0503020204020204" pitchFamily="34" charset="-122"/>
                </a:rPr>
                <a:t>岁的孩子解释登月。</a:t>
              </a:r>
            </a:p>
          </p:txBody>
        </p:sp>
        <p:sp>
          <p:nvSpPr>
            <p:cNvPr id="52" name="矩形 51">
              <a:extLst>
                <a:ext uri="{FF2B5EF4-FFF2-40B4-BE49-F238E27FC236}">
                  <a16:creationId xmlns:a16="http://schemas.microsoft.com/office/drawing/2014/main" id="{8F1A25F7-9FFF-A4B7-D93E-508ADF17CB5E}"/>
                </a:ext>
              </a:extLst>
            </p:cNvPr>
            <p:cNvSpPr/>
            <p:nvPr/>
          </p:nvSpPr>
          <p:spPr>
            <a:xfrm>
              <a:off x="577201" y="1476694"/>
              <a:ext cx="1109375"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latin typeface="微软雅黑" panose="020B0503020204020204" pitchFamily="34" charset="-122"/>
                  <a:ea typeface="微软雅黑" panose="020B0503020204020204" pitchFamily="34" charset="-122"/>
                </a:rPr>
                <a:t>输入</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55" name="箭头: 右 54">
            <a:extLst>
              <a:ext uri="{FF2B5EF4-FFF2-40B4-BE49-F238E27FC236}">
                <a16:creationId xmlns:a16="http://schemas.microsoft.com/office/drawing/2014/main" id="{7BAD28BE-65EF-5BE5-F0F9-CFFD04E81867}"/>
              </a:ext>
            </a:extLst>
          </p:cNvPr>
          <p:cNvSpPr/>
          <p:nvPr/>
        </p:nvSpPr>
        <p:spPr>
          <a:xfrm>
            <a:off x="2743200" y="2207066"/>
            <a:ext cx="393674" cy="33461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dk1"/>
              </a:solidFill>
            </a:endParaRPr>
          </a:p>
        </p:txBody>
      </p:sp>
      <p:sp>
        <p:nvSpPr>
          <p:cNvPr id="58" name="文本框 57">
            <a:extLst>
              <a:ext uri="{FF2B5EF4-FFF2-40B4-BE49-F238E27FC236}">
                <a16:creationId xmlns:a16="http://schemas.microsoft.com/office/drawing/2014/main" id="{A14F1C2B-32A2-0173-ADBE-18C833A3845D}"/>
              </a:ext>
            </a:extLst>
          </p:cNvPr>
          <p:cNvSpPr txBox="1"/>
          <p:nvPr/>
        </p:nvSpPr>
        <p:spPr>
          <a:xfrm>
            <a:off x="3136874" y="1257300"/>
            <a:ext cx="1521484" cy="259045"/>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gn="l"/>
            <a:r>
              <a:rPr lang="zh-CN" altLang="en-US" sz="1600" dirty="0">
                <a:solidFill>
                  <a:schemeClr val="tx1"/>
                </a:solidFill>
              </a:rPr>
              <a:t>① 收集数据集</a:t>
            </a:r>
          </a:p>
        </p:txBody>
      </p:sp>
      <p:sp>
        <p:nvSpPr>
          <p:cNvPr id="59" name="矩形 58">
            <a:extLst>
              <a:ext uri="{FF2B5EF4-FFF2-40B4-BE49-F238E27FC236}">
                <a16:creationId xmlns:a16="http://schemas.microsoft.com/office/drawing/2014/main" id="{F1E14905-0CEE-46E7-360A-1A18BF9D9304}"/>
              </a:ext>
            </a:extLst>
          </p:cNvPr>
          <p:cNvSpPr/>
          <p:nvPr/>
        </p:nvSpPr>
        <p:spPr>
          <a:xfrm>
            <a:off x="1625600" y="3608533"/>
            <a:ext cx="1079500" cy="762000"/>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连接符: 肘形 60">
            <a:extLst>
              <a:ext uri="{FF2B5EF4-FFF2-40B4-BE49-F238E27FC236}">
                <a16:creationId xmlns:a16="http://schemas.microsoft.com/office/drawing/2014/main" id="{F3B80D89-5184-2DAA-4821-3107E4D56A39}"/>
              </a:ext>
            </a:extLst>
          </p:cNvPr>
          <p:cNvCxnSpPr>
            <a:cxnSpLocks/>
            <a:stCxn id="59" idx="0"/>
            <a:endCxn id="62" idx="2"/>
          </p:cNvCxnSpPr>
          <p:nvPr/>
        </p:nvCxnSpPr>
        <p:spPr>
          <a:xfrm rot="5400000" flipH="1" flipV="1">
            <a:off x="3729158" y="1221455"/>
            <a:ext cx="823271" cy="3950887"/>
          </a:xfrm>
          <a:prstGeom prst="bentConnector3">
            <a:avLst>
              <a:gd name="adj1" fmla="val 50000"/>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11E898EA-DC05-7E2D-55F2-2EC7C48BDB7B}"/>
              </a:ext>
            </a:extLst>
          </p:cNvPr>
          <p:cNvSpPr/>
          <p:nvPr/>
        </p:nvSpPr>
        <p:spPr>
          <a:xfrm>
            <a:off x="5920437" y="2223790"/>
            <a:ext cx="391600" cy="561472"/>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文本框 64">
            <a:extLst>
              <a:ext uri="{FF2B5EF4-FFF2-40B4-BE49-F238E27FC236}">
                <a16:creationId xmlns:a16="http://schemas.microsoft.com/office/drawing/2014/main" id="{5545ECAD-C7F4-1B62-C4FA-AB7D6A282FDC}"/>
              </a:ext>
            </a:extLst>
          </p:cNvPr>
          <p:cNvSpPr txBox="1"/>
          <p:nvPr/>
        </p:nvSpPr>
        <p:spPr>
          <a:xfrm>
            <a:off x="3136874" y="3208055"/>
            <a:ext cx="2576841" cy="259045"/>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gn="l"/>
            <a:r>
              <a:rPr lang="zh-CN" altLang="en-US" sz="1600" dirty="0">
                <a:solidFill>
                  <a:schemeClr val="tx1"/>
                </a:solidFill>
              </a:rPr>
              <a:t>② 对不同的答案进行排序</a:t>
            </a:r>
          </a:p>
        </p:txBody>
      </p:sp>
      <p:pic>
        <p:nvPicPr>
          <p:cNvPr id="72" name="图片 71">
            <a:hlinkClick r:id="rId5"/>
            <a:extLst>
              <a:ext uri="{FF2B5EF4-FFF2-40B4-BE49-F238E27FC236}">
                <a16:creationId xmlns:a16="http://schemas.microsoft.com/office/drawing/2014/main" id="{0938E480-820E-D177-8DAB-45CEB4811327}"/>
              </a:ext>
            </a:extLst>
          </p:cNvPr>
          <p:cNvPicPr>
            <a:picLocks noChangeAspect="1"/>
          </p:cNvPicPr>
          <p:nvPr/>
        </p:nvPicPr>
        <p:blipFill>
          <a:blip r:embed="rId6"/>
          <a:stretch>
            <a:fillRect/>
          </a:stretch>
        </p:blipFill>
        <p:spPr>
          <a:xfrm>
            <a:off x="3136874" y="3504543"/>
            <a:ext cx="3357434" cy="2021568"/>
          </a:xfrm>
          <a:prstGeom prst="rect">
            <a:avLst/>
          </a:prstGeom>
        </p:spPr>
      </p:pic>
    </p:spTree>
    <p:extLst>
      <p:ext uri="{BB962C8B-B14F-4D97-AF65-F5344CB8AC3E}">
        <p14:creationId xmlns:p14="http://schemas.microsoft.com/office/powerpoint/2010/main" val="3146166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4593-5EF6-24A3-F226-76198DD00DC2}"/>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50FD7F63-1662-BCDB-3570-BACFCCE90F20}"/>
              </a:ext>
            </a:extLst>
          </p:cNvPr>
          <p:cNvSpPr txBox="1">
            <a:spLocks noGrp="1"/>
          </p:cNvSpPr>
          <p:nvPr>
            <p:ph type="title"/>
          </p:nvPr>
        </p:nvSpPr>
        <p:spPr>
          <a:xfrm>
            <a:off x="304800" y="474833"/>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9.3.3 </a:t>
            </a:r>
            <a:r>
              <a:rPr lang="zh-CN" altLang="en-US" sz="2400" b="1" dirty="0">
                <a:solidFill>
                  <a:srgbClr val="0070C0"/>
                </a:solidFill>
                <a:latin typeface="微软雅黑" panose="020B0503020204020204" pitchFamily="34" charset="-122"/>
                <a:ea typeface="微软雅黑" panose="020B0503020204020204" pitchFamily="34" charset="-122"/>
              </a:rPr>
              <a:t>对齐微调技术</a:t>
            </a:r>
          </a:p>
        </p:txBody>
      </p:sp>
      <p:sp>
        <p:nvSpPr>
          <p:cNvPr id="3" name="文本框 2">
            <a:extLst>
              <a:ext uri="{FF2B5EF4-FFF2-40B4-BE49-F238E27FC236}">
                <a16:creationId xmlns:a16="http://schemas.microsoft.com/office/drawing/2014/main" id="{DE7AFA54-CA9E-0885-C918-058AF2E14E05}"/>
              </a:ext>
            </a:extLst>
          </p:cNvPr>
          <p:cNvSpPr txBox="1"/>
          <p:nvPr/>
        </p:nvSpPr>
        <p:spPr>
          <a:xfrm>
            <a:off x="304800" y="952500"/>
            <a:ext cx="53340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步骤 </a:t>
            </a:r>
            <a:r>
              <a:rPr lang="en-US" altLang="zh-CN" dirty="0"/>
              <a:t>2. </a:t>
            </a:r>
            <a:r>
              <a:rPr lang="zh-CN" altLang="en-US" dirty="0"/>
              <a:t>训练</a:t>
            </a:r>
            <a:r>
              <a:rPr lang="zh-CN" altLang="en-US" sz="1800" b="1"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奖励模型（</a:t>
            </a:r>
            <a:r>
              <a:rPr lang="en-US" dirty="0"/>
              <a:t>RM</a:t>
            </a:r>
            <a:r>
              <a:rPr lang="zh-CN" altLang="en-US" sz="1800" b="1"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6" name="文本框 5">
            <a:extLst>
              <a:ext uri="{FF2B5EF4-FFF2-40B4-BE49-F238E27FC236}">
                <a16:creationId xmlns:a16="http://schemas.microsoft.com/office/drawing/2014/main" id="{F2D8F958-691D-B580-C643-4EABBD900CDE}"/>
              </a:ext>
            </a:extLst>
          </p:cNvPr>
          <p:cNvSpPr txBox="1"/>
          <p:nvPr/>
        </p:nvSpPr>
        <p:spPr>
          <a:xfrm>
            <a:off x="0" y="5499556"/>
            <a:ext cx="9144000" cy="215444"/>
          </a:xfrm>
          <a:prstGeom prst="rect">
            <a:avLst/>
          </a:prstGeom>
          <a:noFill/>
        </p:spPr>
        <p:txBody>
          <a:bodyPr wrap="square">
            <a:spAutoFit/>
          </a:bodyPr>
          <a:lstStyle/>
          <a:p>
            <a:r>
              <a:rPr lang="en-US" sz="800" dirty="0">
                <a:solidFill>
                  <a:srgbClr val="222222"/>
                </a:solidFill>
                <a:latin typeface="Arial" panose="020B0604020202020204" pitchFamily="34" charset="0"/>
              </a:rPr>
              <a:t>[1] </a:t>
            </a:r>
            <a:r>
              <a:rPr lang="en-US" sz="800" b="0" i="0" dirty="0">
                <a:solidFill>
                  <a:srgbClr val="222222"/>
                </a:solidFill>
                <a:effectLst/>
                <a:latin typeface="Arial" panose="020B0604020202020204" pitchFamily="34" charset="0"/>
              </a:rPr>
              <a:t>Ouyang L, Wu J, Jiang X, et al. Training language models to follow instructions with human feedback[J]. Advances in neural information processing systems, 2022, 35: 27730-27744.</a:t>
            </a:r>
            <a:endParaRPr lang="en-US" sz="800" dirty="0"/>
          </a:p>
        </p:txBody>
      </p:sp>
      <p:pic>
        <p:nvPicPr>
          <p:cNvPr id="8" name="图片 7">
            <a:extLst>
              <a:ext uri="{FF2B5EF4-FFF2-40B4-BE49-F238E27FC236}">
                <a16:creationId xmlns:a16="http://schemas.microsoft.com/office/drawing/2014/main" id="{9CE2D202-0A7C-47BC-01FF-774813530F13}"/>
              </a:ext>
            </a:extLst>
          </p:cNvPr>
          <p:cNvPicPr>
            <a:picLocks noChangeAspect="1"/>
          </p:cNvPicPr>
          <p:nvPr/>
        </p:nvPicPr>
        <p:blipFill>
          <a:blip r:embed="rId3"/>
          <a:srcRect l="32146" r="35122"/>
          <a:stretch/>
        </p:blipFill>
        <p:spPr>
          <a:xfrm>
            <a:off x="304800" y="1325417"/>
            <a:ext cx="2514601" cy="4066884"/>
          </a:xfrm>
          <a:prstGeom prst="rect">
            <a:avLst/>
          </a:prstGeom>
          <a:effectLst>
            <a:outerShdw blurRad="63500" sx="102000" sy="102000" algn="ctr" rotWithShape="0">
              <a:prstClr val="black">
                <a:alpha val="40000"/>
              </a:prstClr>
            </a:outerShdw>
          </a:effectLst>
        </p:spPr>
      </p:pic>
      <p:sp>
        <p:nvSpPr>
          <p:cNvPr id="58" name="文本框 57">
            <a:extLst>
              <a:ext uri="{FF2B5EF4-FFF2-40B4-BE49-F238E27FC236}">
                <a16:creationId xmlns:a16="http://schemas.microsoft.com/office/drawing/2014/main" id="{41A2069F-A537-89C0-3475-636B98BCA152}"/>
              </a:ext>
            </a:extLst>
          </p:cNvPr>
          <p:cNvSpPr txBox="1"/>
          <p:nvPr/>
        </p:nvSpPr>
        <p:spPr>
          <a:xfrm>
            <a:off x="3136874" y="1257300"/>
            <a:ext cx="1663726" cy="259045"/>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gn="l"/>
            <a:r>
              <a:rPr lang="zh-CN" altLang="en-US" sz="1600" dirty="0">
                <a:solidFill>
                  <a:schemeClr val="tx1"/>
                </a:solidFill>
              </a:rPr>
              <a:t>③ 训练奖励函数</a:t>
            </a:r>
          </a:p>
        </p:txBody>
      </p:sp>
      <p:sp>
        <p:nvSpPr>
          <p:cNvPr id="59" name="矩形 58">
            <a:extLst>
              <a:ext uri="{FF2B5EF4-FFF2-40B4-BE49-F238E27FC236}">
                <a16:creationId xmlns:a16="http://schemas.microsoft.com/office/drawing/2014/main" id="{EC0517D0-0945-47D5-39A9-47BE3FFAD512}"/>
              </a:ext>
            </a:extLst>
          </p:cNvPr>
          <p:cNvSpPr/>
          <p:nvPr/>
        </p:nvSpPr>
        <p:spPr>
          <a:xfrm>
            <a:off x="1676399" y="4618405"/>
            <a:ext cx="996795" cy="762000"/>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连接符: 肘形 1">
            <a:extLst>
              <a:ext uri="{FF2B5EF4-FFF2-40B4-BE49-F238E27FC236}">
                <a16:creationId xmlns:a16="http://schemas.microsoft.com/office/drawing/2014/main" id="{ED861AA6-1C03-9155-C0EE-9C9DE990F6FF}"/>
              </a:ext>
            </a:extLst>
          </p:cNvPr>
          <p:cNvCxnSpPr>
            <a:cxnSpLocks/>
            <a:stCxn id="59" idx="3"/>
            <a:endCxn id="58" idx="1"/>
          </p:cNvCxnSpPr>
          <p:nvPr/>
        </p:nvCxnSpPr>
        <p:spPr>
          <a:xfrm flipV="1">
            <a:off x="2673194" y="1386823"/>
            <a:ext cx="463680" cy="3612582"/>
          </a:xfrm>
          <a:prstGeom prst="bentConnector3">
            <a:avLst>
              <a:gd name="adj1" fmla="val 50000"/>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object 3">
            <a:extLst>
              <a:ext uri="{FF2B5EF4-FFF2-40B4-BE49-F238E27FC236}">
                <a16:creationId xmlns:a16="http://schemas.microsoft.com/office/drawing/2014/main" id="{ECD19BAC-9ABF-966A-596B-1EE7A3B0CC7F}"/>
              </a:ext>
            </a:extLst>
          </p:cNvPr>
          <p:cNvSpPr txBox="1"/>
          <p:nvPr/>
        </p:nvSpPr>
        <p:spPr>
          <a:xfrm>
            <a:off x="4570141" y="1681396"/>
            <a:ext cx="4170892" cy="259045"/>
          </a:xfrm>
          <a:prstGeom prst="rect">
            <a:avLst/>
          </a:prstGeom>
        </p:spPr>
        <p:txBody>
          <a:bodyPr vert="horz" wrap="square" lIns="0" tIns="12700" rIns="0" bIns="0" rtlCol="0">
            <a:spAutoFit/>
          </a:bodyPr>
          <a:lstStyle/>
          <a:p>
            <a:pPr marL="12700">
              <a:spcBef>
                <a:spcPts val="100"/>
              </a:spcBef>
            </a:pPr>
            <a:r>
              <a:rPr lang="zh-CN" altLang="en-US" sz="1600" dirty="0">
                <a:latin typeface="仿宋" panose="02010609060101010101" pitchFamily="49" charset="-122"/>
                <a:ea typeface="仿宋" panose="02010609060101010101" pitchFamily="49" charset="-122"/>
                <a:cs typeface="微软雅黑" panose="020B0503020204020204" pitchFamily="34" charset="-122"/>
              </a:rPr>
              <a:t>在强化学习中，目标是最大化预期回报</a:t>
            </a:r>
            <a:endParaRPr sz="1600" dirty="0">
              <a:latin typeface="仿宋" panose="02010609060101010101" pitchFamily="49" charset="-122"/>
              <a:ea typeface="仿宋" panose="02010609060101010101" pitchFamily="49" charset="-122"/>
              <a:cs typeface="微软雅黑" panose="020B0503020204020204" pitchFamily="34" charset="-122"/>
            </a:endParaRPr>
          </a:p>
        </p:txBody>
      </p:sp>
      <p:sp>
        <p:nvSpPr>
          <p:cNvPr id="11" name="object 5">
            <a:extLst>
              <a:ext uri="{FF2B5EF4-FFF2-40B4-BE49-F238E27FC236}">
                <a16:creationId xmlns:a16="http://schemas.microsoft.com/office/drawing/2014/main" id="{E1A5C243-6EDE-DCDF-9264-96F50D939D08}"/>
              </a:ext>
            </a:extLst>
          </p:cNvPr>
          <p:cNvSpPr>
            <a:spLocks noChangeAspect="1"/>
          </p:cNvSpPr>
          <p:nvPr/>
        </p:nvSpPr>
        <p:spPr>
          <a:xfrm>
            <a:off x="3272515" y="1687370"/>
            <a:ext cx="1214329" cy="440976"/>
          </a:xfrm>
          <a:prstGeom prst="rect">
            <a:avLst/>
          </a:prstGeom>
          <a:blipFill>
            <a:blip r:embed="rId4" cstate="print"/>
            <a:stretch>
              <a:fillRect/>
            </a:stretch>
          </a:blipFill>
        </p:spPr>
        <p:txBody>
          <a:bodyPr wrap="square" lIns="0" tIns="0" rIns="0" bIns="0" rtlCol="0"/>
          <a:lstStyle/>
          <a:p>
            <a:endParaRPr/>
          </a:p>
        </p:txBody>
      </p:sp>
      <p:sp>
        <p:nvSpPr>
          <p:cNvPr id="13" name="文本框 12">
            <a:extLst>
              <a:ext uri="{FF2B5EF4-FFF2-40B4-BE49-F238E27FC236}">
                <a16:creationId xmlns:a16="http://schemas.microsoft.com/office/drawing/2014/main" id="{97B39BA4-82E4-AE4E-92B8-D728E34CBA06}"/>
              </a:ext>
            </a:extLst>
          </p:cNvPr>
          <p:cNvSpPr txBox="1"/>
          <p:nvPr/>
        </p:nvSpPr>
        <p:spPr>
          <a:xfrm>
            <a:off x="3131298" y="2645435"/>
            <a:ext cx="4808942" cy="338554"/>
          </a:xfrm>
          <a:prstGeom prst="rect">
            <a:avLst/>
          </a:prstGeom>
          <a:noFill/>
        </p:spPr>
        <p:txBody>
          <a:bodyPr wrap="square" rtlCol="0" anchor="t">
            <a:spAutoFit/>
          </a:bodyPr>
          <a:lstStyle/>
          <a:p>
            <a:pPr marL="285750" indent="-285750">
              <a:buFont typeface="Wingdings" panose="05000000000000000000" pitchFamily="2" charset="2"/>
              <a:buChar char="q"/>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奖励模型（</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RM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）：如何计算标量奖励？</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object 4">
            <a:extLst>
              <a:ext uri="{FF2B5EF4-FFF2-40B4-BE49-F238E27FC236}">
                <a16:creationId xmlns:a16="http://schemas.microsoft.com/office/drawing/2014/main" id="{0D77A3F8-2324-AAAB-D949-D63ABACB23AB}"/>
              </a:ext>
            </a:extLst>
          </p:cNvPr>
          <p:cNvSpPr txBox="1"/>
          <p:nvPr/>
        </p:nvSpPr>
        <p:spPr>
          <a:xfrm>
            <a:off x="4191000" y="2217455"/>
            <a:ext cx="5032124" cy="259045"/>
          </a:xfrm>
          <a:prstGeom prst="rect">
            <a:avLst/>
          </a:prstGeom>
        </p:spPr>
        <p:txBody>
          <a:bodyPr vert="horz" wrap="square" lIns="0" tIns="12700" rIns="0" bIns="0" rtlCol="0">
            <a:spAutoFit/>
          </a:bodyPr>
          <a:lstStyle/>
          <a:p>
            <a:pPr marL="12700">
              <a:spcBef>
                <a:spcPts val="100"/>
              </a:spcBef>
            </a:pPr>
            <a:r>
              <a:rPr lang="zh-CN" altLang="en-US" sz="1600" dirty="0">
                <a:latin typeface="仿宋" panose="02010609060101010101" pitchFamily="49" charset="-122"/>
                <a:ea typeface="仿宋" panose="02010609060101010101" pitchFamily="49" charset="-122"/>
                <a:cs typeface="微软雅黑" panose="020B0503020204020204" pitchFamily="34" charset="-122"/>
              </a:rPr>
              <a:t>为奖励函数，</a:t>
            </a:r>
            <a:r>
              <a:rPr lang="en-US" altLang="zh-CN" sz="1600" i="1" dirty="0">
                <a:latin typeface="仿宋" panose="02010609060101010101" pitchFamily="49" charset="-122"/>
                <a:ea typeface="仿宋" panose="02010609060101010101" pitchFamily="49" charset="-122"/>
                <a:cs typeface="Times New Roman" panose="02020603050405020304" pitchFamily="18" charset="0"/>
              </a:rPr>
              <a:t>y</a:t>
            </a:r>
            <a:r>
              <a:rPr lang="en-US" altLang="zh-CN" sz="1600" dirty="0">
                <a:latin typeface="仿宋" panose="02010609060101010101" pitchFamily="49" charset="-122"/>
                <a:ea typeface="仿宋" panose="02010609060101010101" pitchFamily="49" charset="-122"/>
                <a:cs typeface="微软雅黑" panose="020B0503020204020204" pitchFamily="34" charset="-122"/>
              </a:rPr>
              <a:t> </a:t>
            </a:r>
            <a:r>
              <a:rPr lang="zh-CN" altLang="en-US" sz="1600" dirty="0">
                <a:latin typeface="仿宋" panose="02010609060101010101" pitchFamily="49" charset="-122"/>
                <a:ea typeface="仿宋" panose="02010609060101010101" pitchFamily="49" charset="-122"/>
                <a:cs typeface="微软雅黑" panose="020B0503020204020204" pitchFamily="34" charset="-122"/>
              </a:rPr>
              <a:t>作为输出，</a:t>
            </a:r>
            <a:r>
              <a:rPr lang="en-US" altLang="zh-CN" sz="1600" i="1" dirty="0">
                <a:latin typeface="仿宋" panose="02010609060101010101" pitchFamily="49" charset="-122"/>
                <a:ea typeface="仿宋" panose="02010609060101010101" pitchFamily="49" charset="-122"/>
                <a:cs typeface="Times New Roman" panose="02020603050405020304" pitchFamily="18" charset="0"/>
              </a:rPr>
              <a:t>x</a:t>
            </a:r>
            <a:r>
              <a:rPr lang="en-US" altLang="zh-CN" sz="1600" dirty="0">
                <a:latin typeface="仿宋" panose="02010609060101010101" pitchFamily="49" charset="-122"/>
                <a:ea typeface="仿宋" panose="02010609060101010101" pitchFamily="49" charset="-122"/>
                <a:cs typeface="微软雅黑" panose="020B0503020204020204" pitchFamily="34" charset="-122"/>
              </a:rPr>
              <a:t> </a:t>
            </a:r>
            <a:r>
              <a:rPr lang="zh-CN" altLang="en-US" sz="1600" dirty="0">
                <a:latin typeface="仿宋" panose="02010609060101010101" pitchFamily="49" charset="-122"/>
                <a:ea typeface="仿宋" panose="02010609060101010101" pitchFamily="49" charset="-122"/>
                <a:cs typeface="微软雅黑" panose="020B0503020204020204" pitchFamily="34" charset="-122"/>
              </a:rPr>
              <a:t>为输入，</a:t>
            </a:r>
            <a:r>
              <a:rPr lang="en-US" altLang="zh-CN" sz="1600" i="1" dirty="0">
                <a:latin typeface="仿宋" panose="02010609060101010101" pitchFamily="49" charset="-122"/>
                <a:ea typeface="仿宋" panose="02010609060101010101" pitchFamily="49" charset="-122"/>
                <a:cs typeface="Times New Roman" panose="02020603050405020304" pitchFamily="18" charset="0"/>
              </a:rPr>
              <a:t>Φ</a:t>
            </a:r>
            <a:r>
              <a:rPr lang="zh-CN" altLang="en-US" sz="1600" dirty="0">
                <a:latin typeface="仿宋" panose="02010609060101010101" pitchFamily="49" charset="-122"/>
                <a:ea typeface="仿宋" panose="02010609060101010101" pitchFamily="49" charset="-122"/>
                <a:cs typeface="微软雅黑" panose="020B0503020204020204" pitchFamily="34" charset="-122"/>
              </a:rPr>
              <a:t> 为模型参数</a:t>
            </a:r>
            <a:endParaRPr sz="1600" dirty="0">
              <a:latin typeface="仿宋" panose="02010609060101010101" pitchFamily="49" charset="-122"/>
              <a:ea typeface="仿宋" panose="02010609060101010101" pitchFamily="49" charset="-122"/>
              <a:cs typeface="微软雅黑" panose="020B0503020204020204" pitchFamily="34" charset="-122"/>
            </a:endParaRPr>
          </a:p>
        </p:txBody>
      </p:sp>
      <p:sp>
        <p:nvSpPr>
          <p:cNvPr id="30" name="object 3">
            <a:extLst>
              <a:ext uri="{FF2B5EF4-FFF2-40B4-BE49-F238E27FC236}">
                <a16:creationId xmlns:a16="http://schemas.microsoft.com/office/drawing/2014/main" id="{7ACD0B63-846D-F613-E695-05DF5B5759BD}"/>
              </a:ext>
            </a:extLst>
          </p:cNvPr>
          <p:cNvSpPr txBox="1"/>
          <p:nvPr/>
        </p:nvSpPr>
        <p:spPr>
          <a:xfrm>
            <a:off x="2905034" y="3048750"/>
            <a:ext cx="4111074" cy="259045"/>
          </a:xfrm>
          <a:prstGeom prst="rect">
            <a:avLst/>
          </a:prstGeom>
        </p:spPr>
        <p:txBody>
          <a:bodyPr vert="horz" wrap="square" lIns="0" tIns="12700" rIns="0" bIns="0" rtlCol="0">
            <a:spAutoFit/>
          </a:bodyPr>
          <a:lstStyle/>
          <a:p>
            <a:pPr>
              <a:tabLst>
                <a:tab pos="726440" algn="l"/>
                <a:tab pos="4518660" algn="l"/>
              </a:tabLst>
            </a:pPr>
            <a:r>
              <a:rPr sz="1600" spc="50" dirty="0">
                <a:latin typeface="仿宋" panose="02010609060101010101" pitchFamily="49" charset="-122"/>
                <a:ea typeface="仿宋" panose="02010609060101010101" pitchFamily="49" charset="-122"/>
                <a:cs typeface="Gill Sans MT"/>
              </a:rPr>
              <a:t>	</a:t>
            </a:r>
            <a:r>
              <a:rPr lang="zh-CN" altLang="en-US" sz="1600" dirty="0">
                <a:latin typeface="仿宋" panose="02010609060101010101" pitchFamily="49" charset="-122"/>
                <a:ea typeface="仿宋" panose="02010609060101010101" pitchFamily="49" charset="-122"/>
                <a:cs typeface="微软雅黑" panose="020B0503020204020204" pitchFamily="34" charset="-122"/>
              </a:rPr>
              <a:t>是答案   比答案   好的概率 。</a:t>
            </a:r>
            <a:endParaRPr sz="1600" dirty="0">
              <a:latin typeface="仿宋" panose="02010609060101010101" pitchFamily="49" charset="-122"/>
              <a:ea typeface="仿宋" panose="02010609060101010101" pitchFamily="49" charset="-122"/>
              <a:cs typeface="微软雅黑" panose="020B0503020204020204" pitchFamily="34" charset="-122"/>
            </a:endParaRPr>
          </a:p>
        </p:txBody>
      </p:sp>
      <p:sp>
        <p:nvSpPr>
          <p:cNvPr id="31" name="object 6">
            <a:extLst>
              <a:ext uri="{FF2B5EF4-FFF2-40B4-BE49-F238E27FC236}">
                <a16:creationId xmlns:a16="http://schemas.microsoft.com/office/drawing/2014/main" id="{61B66DC7-F0CE-96B8-40CD-8BAB48909A15}"/>
              </a:ext>
            </a:extLst>
          </p:cNvPr>
          <p:cNvSpPr/>
          <p:nvPr/>
        </p:nvSpPr>
        <p:spPr>
          <a:xfrm>
            <a:off x="3311620" y="3098411"/>
            <a:ext cx="275166" cy="190500"/>
          </a:xfrm>
          <a:prstGeom prst="rect">
            <a:avLst/>
          </a:prstGeom>
          <a:blipFill>
            <a:blip r:embed="rId5" cstate="print"/>
            <a:stretch>
              <a:fillRect/>
            </a:stretch>
          </a:blipFill>
        </p:spPr>
        <p:txBody>
          <a:bodyPr wrap="square" lIns="0" tIns="0" rIns="0" bIns="0" rtlCol="0"/>
          <a:lstStyle/>
          <a:p>
            <a:endParaRPr>
              <a:latin typeface="仿宋" panose="02010609060101010101" pitchFamily="49" charset="-122"/>
              <a:ea typeface="仿宋" panose="02010609060101010101" pitchFamily="49" charset="-122"/>
            </a:endParaRPr>
          </a:p>
        </p:txBody>
      </p:sp>
      <p:sp>
        <p:nvSpPr>
          <p:cNvPr id="32" name="object 11">
            <a:extLst>
              <a:ext uri="{FF2B5EF4-FFF2-40B4-BE49-F238E27FC236}">
                <a16:creationId xmlns:a16="http://schemas.microsoft.com/office/drawing/2014/main" id="{0D5C6C02-59D8-465D-876A-31DA5BDF10E3}"/>
              </a:ext>
            </a:extLst>
          </p:cNvPr>
          <p:cNvSpPr/>
          <p:nvPr/>
        </p:nvSpPr>
        <p:spPr>
          <a:xfrm>
            <a:off x="5207762" y="3098411"/>
            <a:ext cx="192263" cy="190500"/>
          </a:xfrm>
          <a:prstGeom prst="rect">
            <a:avLst/>
          </a:prstGeom>
          <a:blipFill>
            <a:blip r:embed="rId6" cstate="print"/>
            <a:stretch>
              <a:fillRect/>
            </a:stretch>
          </a:blipFill>
        </p:spPr>
        <p:txBody>
          <a:bodyPr wrap="square" lIns="0" tIns="0" rIns="0" bIns="0" rtlCol="0"/>
          <a:lstStyle/>
          <a:p>
            <a:endParaRPr>
              <a:latin typeface="仿宋" panose="02010609060101010101" pitchFamily="49" charset="-122"/>
              <a:ea typeface="仿宋" panose="02010609060101010101" pitchFamily="49" charset="-122"/>
            </a:endParaRPr>
          </a:p>
        </p:txBody>
      </p:sp>
      <p:sp>
        <p:nvSpPr>
          <p:cNvPr id="34" name="object 8">
            <a:extLst>
              <a:ext uri="{FF2B5EF4-FFF2-40B4-BE49-F238E27FC236}">
                <a16:creationId xmlns:a16="http://schemas.microsoft.com/office/drawing/2014/main" id="{11B89397-1BB5-5544-4ADF-8A8F19D784AE}"/>
              </a:ext>
            </a:extLst>
          </p:cNvPr>
          <p:cNvSpPr/>
          <p:nvPr/>
        </p:nvSpPr>
        <p:spPr>
          <a:xfrm>
            <a:off x="4276634" y="3098412"/>
            <a:ext cx="196452" cy="190499"/>
          </a:xfrm>
          <a:prstGeom prst="rect">
            <a:avLst/>
          </a:prstGeom>
          <a:blipFill>
            <a:blip r:embed="rId7" cstate="print"/>
            <a:stretch>
              <a:fillRect/>
            </a:stretch>
          </a:blipFill>
        </p:spPr>
        <p:txBody>
          <a:bodyPr wrap="square" lIns="0" tIns="0" rIns="0" bIns="0" rtlCol="0"/>
          <a:lstStyle/>
          <a:p>
            <a:endParaRPr>
              <a:latin typeface="仿宋" panose="02010609060101010101" pitchFamily="49" charset="-122"/>
              <a:ea typeface="仿宋" panose="02010609060101010101" pitchFamily="49" charset="-122"/>
            </a:endParaRPr>
          </a:p>
        </p:txBody>
      </p:sp>
      <p:sp>
        <p:nvSpPr>
          <p:cNvPr id="21" name="object 10">
            <a:extLst>
              <a:ext uri="{FF2B5EF4-FFF2-40B4-BE49-F238E27FC236}">
                <a16:creationId xmlns:a16="http://schemas.microsoft.com/office/drawing/2014/main" id="{92932D92-B80E-7D71-6383-9A88DCA9F3CA}"/>
              </a:ext>
            </a:extLst>
          </p:cNvPr>
          <p:cNvSpPr/>
          <p:nvPr/>
        </p:nvSpPr>
        <p:spPr>
          <a:xfrm>
            <a:off x="3276601" y="2229828"/>
            <a:ext cx="849691" cy="234299"/>
          </a:xfrm>
          <a:prstGeom prst="rect">
            <a:avLst/>
          </a:prstGeom>
          <a:blipFill>
            <a:blip r:embed="rId8" cstate="print"/>
            <a:stretch>
              <a:fillRect/>
            </a:stretch>
          </a:blipFill>
        </p:spPr>
        <p:txBody>
          <a:bodyPr wrap="square" lIns="0" tIns="0" rIns="0" bIns="0" rtlCol="0"/>
          <a:lstStyle/>
          <a:p>
            <a:endParaRPr sz="1600"/>
          </a:p>
        </p:txBody>
      </p:sp>
      <p:sp>
        <p:nvSpPr>
          <p:cNvPr id="35" name="object 10">
            <a:extLst>
              <a:ext uri="{FF2B5EF4-FFF2-40B4-BE49-F238E27FC236}">
                <a16:creationId xmlns:a16="http://schemas.microsoft.com/office/drawing/2014/main" id="{2BE84E92-3B32-1CFB-7E25-F340DD22EEFF}"/>
              </a:ext>
            </a:extLst>
          </p:cNvPr>
          <p:cNvSpPr>
            <a:spLocks noChangeAspect="1"/>
          </p:cNvSpPr>
          <p:nvPr/>
        </p:nvSpPr>
        <p:spPr>
          <a:xfrm>
            <a:off x="4038600" y="3528701"/>
            <a:ext cx="3673565" cy="503211"/>
          </a:xfrm>
          <a:prstGeom prst="rect">
            <a:avLst/>
          </a:prstGeom>
          <a:blipFill>
            <a:blip r:embed="rId9" cstate="print"/>
            <a:stretch>
              <a:fillRect/>
            </a:stretch>
          </a:blipFill>
        </p:spPr>
        <p:txBody>
          <a:bodyPr wrap="square" lIns="0" tIns="0" rIns="0" bIns="0" rtlCol="0"/>
          <a:lstStyle/>
          <a:p>
            <a:endParaRPr/>
          </a:p>
        </p:txBody>
      </p:sp>
      <p:sp>
        <p:nvSpPr>
          <p:cNvPr id="36" name="object 5">
            <a:extLst>
              <a:ext uri="{FF2B5EF4-FFF2-40B4-BE49-F238E27FC236}">
                <a16:creationId xmlns:a16="http://schemas.microsoft.com/office/drawing/2014/main" id="{51ED28E6-B61D-23A9-F164-750E12B014BE}"/>
              </a:ext>
            </a:extLst>
          </p:cNvPr>
          <p:cNvSpPr txBox="1"/>
          <p:nvPr/>
        </p:nvSpPr>
        <p:spPr>
          <a:xfrm>
            <a:off x="3311620" y="4080707"/>
            <a:ext cx="5832380" cy="555793"/>
          </a:xfrm>
          <a:prstGeom prst="rect">
            <a:avLst/>
          </a:prstGeom>
        </p:spPr>
        <p:txBody>
          <a:bodyPr vert="horz" wrap="square" lIns="0" tIns="12700" rIns="0" bIns="0" rtlCol="0">
            <a:spAutoFit/>
          </a:bodyPr>
          <a:lstStyle/>
          <a:p>
            <a:pPr marL="12700" marR="5080">
              <a:lnSpc>
                <a:spcPct val="115000"/>
              </a:lnSpc>
              <a:spcBef>
                <a:spcPts val="100"/>
              </a:spcBef>
            </a:pPr>
            <a:r>
              <a:rPr lang="en-US" altLang="zh-CN" sz="1600" dirty="0">
                <a:latin typeface="仿宋" panose="02010609060101010101" pitchFamily="49" charset="-122"/>
                <a:ea typeface="仿宋" panose="02010609060101010101" pitchFamily="49" charset="-122"/>
                <a:cs typeface="微软雅黑" panose="020B0503020204020204" pitchFamily="34" charset="-122"/>
              </a:rPr>
              <a:t>— </a:t>
            </a:r>
            <a:r>
              <a:rPr sz="1600" dirty="0">
                <a:latin typeface="仿宋" panose="02010609060101010101" pitchFamily="49" charset="-122"/>
                <a:ea typeface="仿宋" panose="02010609060101010101" pitchFamily="49" charset="-122"/>
                <a:cs typeface="Times New Roman" panose="02020603050405020304" pitchFamily="18" charset="0"/>
              </a:rPr>
              <a:t>Bradley–Terry model (1952)</a:t>
            </a:r>
            <a:endParaRPr lang="en-US" sz="1600" dirty="0">
              <a:latin typeface="仿宋" panose="02010609060101010101" pitchFamily="49" charset="-122"/>
              <a:ea typeface="仿宋" panose="02010609060101010101" pitchFamily="49" charset="-122"/>
              <a:cs typeface="Times New Roman" panose="02020603050405020304" pitchFamily="18" charset="0"/>
            </a:endParaRPr>
          </a:p>
          <a:p>
            <a:pPr marL="12700" marR="5080">
              <a:lnSpc>
                <a:spcPct val="115000"/>
              </a:lnSpc>
              <a:spcBef>
                <a:spcPts val="100"/>
              </a:spcBef>
            </a:pPr>
            <a:r>
              <a:rPr lang="zh-CN" altLang="en-US" sz="1600" dirty="0">
                <a:latin typeface="仿宋" panose="02010609060101010101" pitchFamily="49" charset="-122"/>
                <a:ea typeface="仿宋" panose="02010609060101010101" pitchFamily="49" charset="-122"/>
                <a:cs typeface="微软雅黑" panose="020B0503020204020204" pitchFamily="34" charset="-122"/>
              </a:rPr>
              <a:t>使用对数几率建模答案    优于答案   的奖励之差。</a:t>
            </a:r>
            <a:endParaRPr sz="1600" dirty="0">
              <a:latin typeface="仿宋" panose="02010609060101010101" pitchFamily="49" charset="-122"/>
              <a:ea typeface="仿宋" panose="02010609060101010101" pitchFamily="49" charset="-122"/>
              <a:cs typeface="微软雅黑" panose="020B0503020204020204" pitchFamily="34" charset="-122"/>
            </a:endParaRPr>
          </a:p>
        </p:txBody>
      </p:sp>
      <p:sp>
        <p:nvSpPr>
          <p:cNvPr id="37" name="object 9">
            <a:extLst>
              <a:ext uri="{FF2B5EF4-FFF2-40B4-BE49-F238E27FC236}">
                <a16:creationId xmlns:a16="http://schemas.microsoft.com/office/drawing/2014/main" id="{AA6BAD0E-2C7D-A87C-2F4B-2D87BCBA1C7C}"/>
              </a:ext>
            </a:extLst>
          </p:cNvPr>
          <p:cNvSpPr/>
          <p:nvPr/>
        </p:nvSpPr>
        <p:spPr>
          <a:xfrm>
            <a:off x="5448300" y="4430503"/>
            <a:ext cx="196452" cy="190499"/>
          </a:xfrm>
          <a:prstGeom prst="rect">
            <a:avLst/>
          </a:prstGeom>
          <a:blipFill>
            <a:blip r:embed="rId7" cstate="print"/>
            <a:stretch>
              <a:fillRect/>
            </a:stretch>
          </a:blipFill>
        </p:spPr>
        <p:txBody>
          <a:bodyPr wrap="square" lIns="0" tIns="0" rIns="0" bIns="0" rtlCol="0"/>
          <a:lstStyle/>
          <a:p>
            <a:endParaRPr/>
          </a:p>
        </p:txBody>
      </p:sp>
      <p:sp>
        <p:nvSpPr>
          <p:cNvPr id="39" name="object 7">
            <a:extLst>
              <a:ext uri="{FF2B5EF4-FFF2-40B4-BE49-F238E27FC236}">
                <a16:creationId xmlns:a16="http://schemas.microsoft.com/office/drawing/2014/main" id="{65158EA8-E578-B5DD-E3C4-6BB74E320739}"/>
              </a:ext>
            </a:extLst>
          </p:cNvPr>
          <p:cNvSpPr/>
          <p:nvPr/>
        </p:nvSpPr>
        <p:spPr>
          <a:xfrm>
            <a:off x="6627637" y="4430503"/>
            <a:ext cx="192263" cy="190500"/>
          </a:xfrm>
          <a:prstGeom prst="rect">
            <a:avLst/>
          </a:prstGeom>
          <a:blipFill>
            <a:blip r:embed="rId6" cstate="print"/>
            <a:stretch>
              <a:fillRect/>
            </a:stretch>
          </a:blipFill>
        </p:spPr>
        <p:txBody>
          <a:bodyPr wrap="square" lIns="0" tIns="0" rIns="0" bIns="0" rtlCol="0"/>
          <a:lstStyle/>
          <a:p>
            <a:endParaRPr/>
          </a:p>
        </p:txBody>
      </p:sp>
      <p:sp>
        <p:nvSpPr>
          <p:cNvPr id="40" name="object 10">
            <a:extLst>
              <a:ext uri="{FF2B5EF4-FFF2-40B4-BE49-F238E27FC236}">
                <a16:creationId xmlns:a16="http://schemas.microsoft.com/office/drawing/2014/main" id="{EA4C9AFA-95AF-6CA0-3B7A-A3A93DD1715A}"/>
              </a:ext>
            </a:extLst>
          </p:cNvPr>
          <p:cNvSpPr>
            <a:spLocks noChangeAspect="1"/>
          </p:cNvSpPr>
          <p:nvPr/>
        </p:nvSpPr>
        <p:spPr>
          <a:xfrm>
            <a:off x="3198116" y="4817163"/>
            <a:ext cx="5832737" cy="583193"/>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93909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29833-88A0-4B14-EFBD-5E1097E6A04A}"/>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D16C57C8-C9CA-7534-FC4F-6236E86629BD}"/>
              </a:ext>
            </a:extLst>
          </p:cNvPr>
          <p:cNvSpPr txBox="1">
            <a:spLocks noGrp="1"/>
          </p:cNvSpPr>
          <p:nvPr>
            <p:ph type="title"/>
          </p:nvPr>
        </p:nvSpPr>
        <p:spPr>
          <a:xfrm>
            <a:off x="304800" y="474833"/>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9.3.3 </a:t>
            </a:r>
            <a:r>
              <a:rPr lang="zh-CN" altLang="en-US" sz="2400" b="1" dirty="0">
                <a:solidFill>
                  <a:srgbClr val="0070C0"/>
                </a:solidFill>
                <a:latin typeface="微软雅黑" panose="020B0503020204020204" pitchFamily="34" charset="-122"/>
                <a:ea typeface="微软雅黑" panose="020B0503020204020204" pitchFamily="34" charset="-122"/>
              </a:rPr>
              <a:t>对齐微调技术</a:t>
            </a:r>
          </a:p>
        </p:txBody>
      </p:sp>
      <p:sp>
        <p:nvSpPr>
          <p:cNvPr id="3" name="文本框 2">
            <a:extLst>
              <a:ext uri="{FF2B5EF4-FFF2-40B4-BE49-F238E27FC236}">
                <a16:creationId xmlns:a16="http://schemas.microsoft.com/office/drawing/2014/main" id="{4F07A949-E12A-7EEF-3A17-88B9AAF8A5CB}"/>
              </a:ext>
            </a:extLst>
          </p:cNvPr>
          <p:cNvSpPr txBox="1"/>
          <p:nvPr/>
        </p:nvSpPr>
        <p:spPr>
          <a:xfrm>
            <a:off x="304800" y="952500"/>
            <a:ext cx="53340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步骤 </a:t>
            </a:r>
            <a:r>
              <a:rPr lang="en-US" altLang="zh-CN" dirty="0"/>
              <a:t>2. </a:t>
            </a:r>
            <a:r>
              <a:rPr lang="zh-CN" altLang="en-US" dirty="0"/>
              <a:t>训练</a:t>
            </a:r>
            <a:r>
              <a:rPr lang="zh-CN" altLang="en-US" sz="1800" b="1"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奖励模型（</a:t>
            </a:r>
            <a:r>
              <a:rPr lang="en-US" dirty="0"/>
              <a:t>RM</a:t>
            </a:r>
            <a:r>
              <a:rPr lang="zh-CN" altLang="en-US" sz="1800" b="1"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6" name="文本框 5">
            <a:extLst>
              <a:ext uri="{FF2B5EF4-FFF2-40B4-BE49-F238E27FC236}">
                <a16:creationId xmlns:a16="http://schemas.microsoft.com/office/drawing/2014/main" id="{1EBACF16-5F40-C97B-80BD-9BB30A81F834}"/>
              </a:ext>
            </a:extLst>
          </p:cNvPr>
          <p:cNvSpPr txBox="1"/>
          <p:nvPr/>
        </p:nvSpPr>
        <p:spPr>
          <a:xfrm>
            <a:off x="0" y="5499556"/>
            <a:ext cx="9144000" cy="215444"/>
          </a:xfrm>
          <a:prstGeom prst="rect">
            <a:avLst/>
          </a:prstGeom>
          <a:noFill/>
        </p:spPr>
        <p:txBody>
          <a:bodyPr wrap="square">
            <a:spAutoFit/>
          </a:bodyPr>
          <a:lstStyle/>
          <a:p>
            <a:r>
              <a:rPr lang="en-US" sz="800" dirty="0">
                <a:solidFill>
                  <a:srgbClr val="222222"/>
                </a:solidFill>
                <a:latin typeface="Arial" panose="020B0604020202020204" pitchFamily="34" charset="0"/>
              </a:rPr>
              <a:t>[1] </a:t>
            </a:r>
            <a:r>
              <a:rPr lang="en-US" sz="800" b="0" i="0" dirty="0">
                <a:solidFill>
                  <a:srgbClr val="222222"/>
                </a:solidFill>
                <a:effectLst/>
                <a:latin typeface="Arial" panose="020B0604020202020204" pitchFamily="34" charset="0"/>
              </a:rPr>
              <a:t>Ouyang L, Wu J, Jiang X, et al. Training language models to follow instructions with human feedback[J]. Advances in neural information processing systems, 2022, 35: 27730-27744.</a:t>
            </a:r>
            <a:endParaRPr lang="en-US" sz="800" dirty="0"/>
          </a:p>
        </p:txBody>
      </p:sp>
      <p:pic>
        <p:nvPicPr>
          <p:cNvPr id="8" name="图片 7">
            <a:extLst>
              <a:ext uri="{FF2B5EF4-FFF2-40B4-BE49-F238E27FC236}">
                <a16:creationId xmlns:a16="http://schemas.microsoft.com/office/drawing/2014/main" id="{2107DABA-58A9-DC87-2945-72D875D6AA51}"/>
              </a:ext>
            </a:extLst>
          </p:cNvPr>
          <p:cNvPicPr>
            <a:picLocks noChangeAspect="1"/>
          </p:cNvPicPr>
          <p:nvPr/>
        </p:nvPicPr>
        <p:blipFill>
          <a:blip r:embed="rId3"/>
          <a:srcRect l="32146" r="35122"/>
          <a:stretch/>
        </p:blipFill>
        <p:spPr>
          <a:xfrm>
            <a:off x="304800" y="1325417"/>
            <a:ext cx="2514601" cy="4066884"/>
          </a:xfrm>
          <a:prstGeom prst="rect">
            <a:avLst/>
          </a:prstGeom>
          <a:effectLst>
            <a:outerShdw blurRad="63500" sx="102000" sy="102000" algn="ctr" rotWithShape="0">
              <a:prstClr val="black">
                <a:alpha val="40000"/>
              </a:prstClr>
            </a:outerShdw>
          </a:effectLst>
        </p:spPr>
      </p:pic>
      <p:sp>
        <p:nvSpPr>
          <p:cNvPr id="58" name="文本框 57">
            <a:extLst>
              <a:ext uri="{FF2B5EF4-FFF2-40B4-BE49-F238E27FC236}">
                <a16:creationId xmlns:a16="http://schemas.microsoft.com/office/drawing/2014/main" id="{8A413337-8628-0184-B556-B15CED46A855}"/>
              </a:ext>
            </a:extLst>
          </p:cNvPr>
          <p:cNvSpPr txBox="1"/>
          <p:nvPr/>
        </p:nvSpPr>
        <p:spPr>
          <a:xfrm>
            <a:off x="3136874" y="1257300"/>
            <a:ext cx="1663726" cy="259045"/>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gn="l"/>
            <a:r>
              <a:rPr lang="zh-CN" altLang="en-US" sz="1600" dirty="0">
                <a:solidFill>
                  <a:schemeClr val="tx1"/>
                </a:solidFill>
              </a:rPr>
              <a:t>③ 训练奖励函数</a:t>
            </a:r>
          </a:p>
        </p:txBody>
      </p:sp>
      <p:sp>
        <p:nvSpPr>
          <p:cNvPr id="59" name="矩形 58">
            <a:extLst>
              <a:ext uri="{FF2B5EF4-FFF2-40B4-BE49-F238E27FC236}">
                <a16:creationId xmlns:a16="http://schemas.microsoft.com/office/drawing/2014/main" id="{277675D4-D1B1-7AD4-CC5E-412BF2749B8A}"/>
              </a:ext>
            </a:extLst>
          </p:cNvPr>
          <p:cNvSpPr/>
          <p:nvPr/>
        </p:nvSpPr>
        <p:spPr>
          <a:xfrm>
            <a:off x="1676399" y="4618405"/>
            <a:ext cx="996795" cy="762000"/>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连接符: 肘形 1">
            <a:extLst>
              <a:ext uri="{FF2B5EF4-FFF2-40B4-BE49-F238E27FC236}">
                <a16:creationId xmlns:a16="http://schemas.microsoft.com/office/drawing/2014/main" id="{8D9449AF-E879-87D5-FB66-EB8645C94BE3}"/>
              </a:ext>
            </a:extLst>
          </p:cNvPr>
          <p:cNvCxnSpPr>
            <a:cxnSpLocks/>
            <a:stCxn id="59" idx="3"/>
            <a:endCxn id="58" idx="1"/>
          </p:cNvCxnSpPr>
          <p:nvPr/>
        </p:nvCxnSpPr>
        <p:spPr>
          <a:xfrm flipV="1">
            <a:off x="2673194" y="1386823"/>
            <a:ext cx="463680" cy="3612582"/>
          </a:xfrm>
          <a:prstGeom prst="bentConnector3">
            <a:avLst>
              <a:gd name="adj1" fmla="val 50000"/>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A0CF555-A885-3545-A183-119D237B4EA5}"/>
              </a:ext>
            </a:extLst>
          </p:cNvPr>
          <p:cNvSpPr txBox="1"/>
          <p:nvPr/>
        </p:nvSpPr>
        <p:spPr>
          <a:xfrm>
            <a:off x="3131298" y="1574800"/>
            <a:ext cx="4808942" cy="338554"/>
          </a:xfrm>
          <a:prstGeom prst="rect">
            <a:avLst/>
          </a:prstGeom>
          <a:noFill/>
        </p:spPr>
        <p:txBody>
          <a:bodyPr wrap="square" rtlCol="0" anchor="t">
            <a:spAutoFit/>
          </a:bodyPr>
          <a:lstStyle/>
          <a:p>
            <a:pPr marL="285750" indent="-285750">
              <a:buFont typeface="Wingdings" panose="05000000000000000000" pitchFamily="2" charset="2"/>
              <a:buChar char="q"/>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奖励模型（</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RM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）：如何计算标量奖励？</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object 3">
            <a:extLst>
              <a:ext uri="{FF2B5EF4-FFF2-40B4-BE49-F238E27FC236}">
                <a16:creationId xmlns:a16="http://schemas.microsoft.com/office/drawing/2014/main" id="{E448401B-EDFA-CD92-AD4D-76E4DFBA069C}"/>
              </a:ext>
            </a:extLst>
          </p:cNvPr>
          <p:cNvSpPr txBox="1"/>
          <p:nvPr/>
        </p:nvSpPr>
        <p:spPr>
          <a:xfrm>
            <a:off x="2905034" y="1978115"/>
            <a:ext cx="4111074" cy="259045"/>
          </a:xfrm>
          <a:prstGeom prst="rect">
            <a:avLst/>
          </a:prstGeom>
        </p:spPr>
        <p:txBody>
          <a:bodyPr vert="horz" wrap="square" lIns="0" tIns="12700" rIns="0" bIns="0" rtlCol="0">
            <a:spAutoFit/>
          </a:bodyPr>
          <a:lstStyle/>
          <a:p>
            <a:pPr>
              <a:tabLst>
                <a:tab pos="726440" algn="l"/>
                <a:tab pos="4518660" algn="l"/>
              </a:tabLst>
            </a:pPr>
            <a:r>
              <a:rPr sz="1600" spc="50" dirty="0">
                <a:latin typeface="仿宋" panose="02010609060101010101" pitchFamily="49" charset="-122"/>
                <a:ea typeface="仿宋" panose="02010609060101010101" pitchFamily="49" charset="-122"/>
                <a:cs typeface="Gill Sans MT"/>
              </a:rPr>
              <a:t>	</a:t>
            </a:r>
            <a:r>
              <a:rPr lang="zh-CN" altLang="en-US" sz="1600" dirty="0">
                <a:latin typeface="仿宋" panose="02010609060101010101" pitchFamily="49" charset="-122"/>
                <a:ea typeface="仿宋" panose="02010609060101010101" pitchFamily="49" charset="-122"/>
                <a:cs typeface="微软雅黑" panose="020B0503020204020204" pitchFamily="34" charset="-122"/>
              </a:rPr>
              <a:t>是答案   比答案   好的概率 。</a:t>
            </a:r>
            <a:endParaRPr sz="1600" dirty="0">
              <a:latin typeface="仿宋" panose="02010609060101010101" pitchFamily="49" charset="-122"/>
              <a:ea typeface="仿宋" panose="02010609060101010101" pitchFamily="49" charset="-122"/>
              <a:cs typeface="微软雅黑" panose="020B0503020204020204" pitchFamily="34" charset="-122"/>
            </a:endParaRPr>
          </a:p>
        </p:txBody>
      </p:sp>
      <p:sp>
        <p:nvSpPr>
          <p:cNvPr id="31" name="object 6">
            <a:extLst>
              <a:ext uri="{FF2B5EF4-FFF2-40B4-BE49-F238E27FC236}">
                <a16:creationId xmlns:a16="http://schemas.microsoft.com/office/drawing/2014/main" id="{6D43B6EC-9702-D7F8-B771-796948EF0D4F}"/>
              </a:ext>
            </a:extLst>
          </p:cNvPr>
          <p:cNvSpPr/>
          <p:nvPr/>
        </p:nvSpPr>
        <p:spPr>
          <a:xfrm>
            <a:off x="3311620" y="2027776"/>
            <a:ext cx="275166" cy="190500"/>
          </a:xfrm>
          <a:prstGeom prst="rect">
            <a:avLst/>
          </a:prstGeom>
          <a:blipFill>
            <a:blip r:embed="rId4" cstate="print"/>
            <a:stretch>
              <a:fillRect/>
            </a:stretch>
          </a:blipFill>
        </p:spPr>
        <p:txBody>
          <a:bodyPr wrap="square" lIns="0" tIns="0" rIns="0" bIns="0" rtlCol="0"/>
          <a:lstStyle/>
          <a:p>
            <a:endParaRPr>
              <a:latin typeface="仿宋" panose="02010609060101010101" pitchFamily="49" charset="-122"/>
              <a:ea typeface="仿宋" panose="02010609060101010101" pitchFamily="49" charset="-122"/>
            </a:endParaRPr>
          </a:p>
        </p:txBody>
      </p:sp>
      <p:sp>
        <p:nvSpPr>
          <p:cNvPr id="32" name="object 11">
            <a:extLst>
              <a:ext uri="{FF2B5EF4-FFF2-40B4-BE49-F238E27FC236}">
                <a16:creationId xmlns:a16="http://schemas.microsoft.com/office/drawing/2014/main" id="{D059AD83-174E-F01F-89CC-8C19746BFA5C}"/>
              </a:ext>
            </a:extLst>
          </p:cNvPr>
          <p:cNvSpPr/>
          <p:nvPr/>
        </p:nvSpPr>
        <p:spPr>
          <a:xfrm>
            <a:off x="5207762" y="2027776"/>
            <a:ext cx="192263" cy="190500"/>
          </a:xfrm>
          <a:prstGeom prst="rect">
            <a:avLst/>
          </a:prstGeom>
          <a:blipFill>
            <a:blip r:embed="rId5" cstate="print"/>
            <a:stretch>
              <a:fillRect/>
            </a:stretch>
          </a:blipFill>
        </p:spPr>
        <p:txBody>
          <a:bodyPr wrap="square" lIns="0" tIns="0" rIns="0" bIns="0" rtlCol="0"/>
          <a:lstStyle/>
          <a:p>
            <a:endParaRPr>
              <a:latin typeface="仿宋" panose="02010609060101010101" pitchFamily="49" charset="-122"/>
              <a:ea typeface="仿宋" panose="02010609060101010101" pitchFamily="49" charset="-122"/>
            </a:endParaRPr>
          </a:p>
        </p:txBody>
      </p:sp>
      <p:sp>
        <p:nvSpPr>
          <p:cNvPr id="34" name="object 8">
            <a:extLst>
              <a:ext uri="{FF2B5EF4-FFF2-40B4-BE49-F238E27FC236}">
                <a16:creationId xmlns:a16="http://schemas.microsoft.com/office/drawing/2014/main" id="{0C9669A0-A014-F8E7-F8BC-A868F2DA603B}"/>
              </a:ext>
            </a:extLst>
          </p:cNvPr>
          <p:cNvSpPr/>
          <p:nvPr/>
        </p:nvSpPr>
        <p:spPr>
          <a:xfrm>
            <a:off x="4276634" y="2027777"/>
            <a:ext cx="196452" cy="190499"/>
          </a:xfrm>
          <a:prstGeom prst="rect">
            <a:avLst/>
          </a:prstGeom>
          <a:blipFill>
            <a:blip r:embed="rId6" cstate="print"/>
            <a:stretch>
              <a:fillRect/>
            </a:stretch>
          </a:blipFill>
        </p:spPr>
        <p:txBody>
          <a:bodyPr wrap="square" lIns="0" tIns="0" rIns="0" bIns="0" rtlCol="0"/>
          <a:lstStyle/>
          <a:p>
            <a:endParaRPr>
              <a:latin typeface="仿宋" panose="02010609060101010101" pitchFamily="49" charset="-122"/>
              <a:ea typeface="仿宋" panose="02010609060101010101" pitchFamily="49" charset="-122"/>
            </a:endParaRPr>
          </a:p>
        </p:txBody>
      </p:sp>
      <p:sp>
        <p:nvSpPr>
          <p:cNvPr id="35" name="object 10">
            <a:extLst>
              <a:ext uri="{FF2B5EF4-FFF2-40B4-BE49-F238E27FC236}">
                <a16:creationId xmlns:a16="http://schemas.microsoft.com/office/drawing/2014/main" id="{8E2C804F-E248-92BF-DDB0-D4EA7F0FFD8B}"/>
              </a:ext>
            </a:extLst>
          </p:cNvPr>
          <p:cNvSpPr>
            <a:spLocks noChangeAspect="1"/>
          </p:cNvSpPr>
          <p:nvPr/>
        </p:nvSpPr>
        <p:spPr>
          <a:xfrm>
            <a:off x="4038600" y="2458066"/>
            <a:ext cx="3673565" cy="503211"/>
          </a:xfrm>
          <a:prstGeom prst="rect">
            <a:avLst/>
          </a:prstGeom>
          <a:blipFill>
            <a:blip r:embed="rId7" cstate="print"/>
            <a:stretch>
              <a:fillRect/>
            </a:stretch>
          </a:blipFill>
        </p:spPr>
        <p:txBody>
          <a:bodyPr wrap="square" lIns="0" tIns="0" rIns="0" bIns="0" rtlCol="0"/>
          <a:lstStyle/>
          <a:p>
            <a:endParaRPr/>
          </a:p>
        </p:txBody>
      </p:sp>
      <p:sp>
        <p:nvSpPr>
          <p:cNvPr id="36" name="object 5">
            <a:extLst>
              <a:ext uri="{FF2B5EF4-FFF2-40B4-BE49-F238E27FC236}">
                <a16:creationId xmlns:a16="http://schemas.microsoft.com/office/drawing/2014/main" id="{83CC23E6-CDB3-2585-835D-6A4BB60D0005}"/>
              </a:ext>
            </a:extLst>
          </p:cNvPr>
          <p:cNvSpPr txBox="1"/>
          <p:nvPr/>
        </p:nvSpPr>
        <p:spPr>
          <a:xfrm>
            <a:off x="3311620" y="3010072"/>
            <a:ext cx="5832380" cy="555793"/>
          </a:xfrm>
          <a:prstGeom prst="rect">
            <a:avLst/>
          </a:prstGeom>
        </p:spPr>
        <p:txBody>
          <a:bodyPr vert="horz" wrap="square" lIns="0" tIns="12700" rIns="0" bIns="0" rtlCol="0">
            <a:spAutoFit/>
          </a:bodyPr>
          <a:lstStyle/>
          <a:p>
            <a:pPr marL="12700" marR="5080">
              <a:lnSpc>
                <a:spcPct val="115000"/>
              </a:lnSpc>
              <a:spcBef>
                <a:spcPts val="100"/>
              </a:spcBef>
            </a:pPr>
            <a:r>
              <a:rPr lang="en-US" altLang="zh-CN" sz="1600" dirty="0">
                <a:latin typeface="仿宋" panose="02010609060101010101" pitchFamily="49" charset="-122"/>
                <a:ea typeface="仿宋" panose="02010609060101010101" pitchFamily="49" charset="-122"/>
                <a:cs typeface="微软雅黑" panose="020B0503020204020204" pitchFamily="34" charset="-122"/>
              </a:rPr>
              <a:t>— </a:t>
            </a:r>
            <a:r>
              <a:rPr sz="1600" dirty="0">
                <a:latin typeface="仿宋" panose="02010609060101010101" pitchFamily="49" charset="-122"/>
                <a:ea typeface="仿宋" panose="02010609060101010101" pitchFamily="49" charset="-122"/>
                <a:cs typeface="Times New Roman" panose="02020603050405020304" pitchFamily="18" charset="0"/>
              </a:rPr>
              <a:t>Bradley–Terry model (1952)</a:t>
            </a:r>
            <a:endParaRPr lang="en-US" sz="1600" dirty="0">
              <a:latin typeface="仿宋" panose="02010609060101010101" pitchFamily="49" charset="-122"/>
              <a:ea typeface="仿宋" panose="02010609060101010101" pitchFamily="49" charset="-122"/>
              <a:cs typeface="Times New Roman" panose="02020603050405020304" pitchFamily="18" charset="0"/>
            </a:endParaRPr>
          </a:p>
          <a:p>
            <a:pPr marL="12700" marR="5080">
              <a:lnSpc>
                <a:spcPct val="115000"/>
              </a:lnSpc>
              <a:spcBef>
                <a:spcPts val="100"/>
              </a:spcBef>
            </a:pPr>
            <a:r>
              <a:rPr lang="zh-CN" altLang="en-US" sz="1600" dirty="0">
                <a:latin typeface="仿宋" panose="02010609060101010101" pitchFamily="49" charset="-122"/>
                <a:ea typeface="仿宋" panose="02010609060101010101" pitchFamily="49" charset="-122"/>
                <a:cs typeface="微软雅黑" panose="020B0503020204020204" pitchFamily="34" charset="-122"/>
              </a:rPr>
              <a:t>使用对数几率建模答案    优于答案   的奖励之差。</a:t>
            </a:r>
            <a:endParaRPr sz="1600" dirty="0">
              <a:latin typeface="仿宋" panose="02010609060101010101" pitchFamily="49" charset="-122"/>
              <a:ea typeface="仿宋" panose="02010609060101010101" pitchFamily="49" charset="-122"/>
              <a:cs typeface="微软雅黑" panose="020B0503020204020204" pitchFamily="34" charset="-122"/>
            </a:endParaRPr>
          </a:p>
        </p:txBody>
      </p:sp>
      <p:sp>
        <p:nvSpPr>
          <p:cNvPr id="37" name="object 9">
            <a:extLst>
              <a:ext uri="{FF2B5EF4-FFF2-40B4-BE49-F238E27FC236}">
                <a16:creationId xmlns:a16="http://schemas.microsoft.com/office/drawing/2014/main" id="{4701F92B-B639-7698-CFD6-27ABFA2CF106}"/>
              </a:ext>
            </a:extLst>
          </p:cNvPr>
          <p:cNvSpPr/>
          <p:nvPr/>
        </p:nvSpPr>
        <p:spPr>
          <a:xfrm>
            <a:off x="5448300" y="3359868"/>
            <a:ext cx="196452" cy="190499"/>
          </a:xfrm>
          <a:prstGeom prst="rect">
            <a:avLst/>
          </a:prstGeom>
          <a:blipFill>
            <a:blip r:embed="rId6" cstate="print"/>
            <a:stretch>
              <a:fillRect/>
            </a:stretch>
          </a:blipFill>
        </p:spPr>
        <p:txBody>
          <a:bodyPr wrap="square" lIns="0" tIns="0" rIns="0" bIns="0" rtlCol="0"/>
          <a:lstStyle/>
          <a:p>
            <a:endParaRPr/>
          </a:p>
        </p:txBody>
      </p:sp>
      <p:sp>
        <p:nvSpPr>
          <p:cNvPr id="39" name="object 7">
            <a:extLst>
              <a:ext uri="{FF2B5EF4-FFF2-40B4-BE49-F238E27FC236}">
                <a16:creationId xmlns:a16="http://schemas.microsoft.com/office/drawing/2014/main" id="{8E03FCF8-626C-4A04-0021-24633C2936AC}"/>
              </a:ext>
            </a:extLst>
          </p:cNvPr>
          <p:cNvSpPr/>
          <p:nvPr/>
        </p:nvSpPr>
        <p:spPr>
          <a:xfrm>
            <a:off x="6627637" y="3359868"/>
            <a:ext cx="192263" cy="190500"/>
          </a:xfrm>
          <a:prstGeom prst="rect">
            <a:avLst/>
          </a:prstGeom>
          <a:blipFill>
            <a:blip r:embed="rId5" cstate="print"/>
            <a:stretch>
              <a:fillRect/>
            </a:stretch>
          </a:blipFill>
        </p:spPr>
        <p:txBody>
          <a:bodyPr wrap="square" lIns="0" tIns="0" rIns="0" bIns="0" rtlCol="0"/>
          <a:lstStyle/>
          <a:p>
            <a:endParaRPr/>
          </a:p>
        </p:txBody>
      </p:sp>
      <p:sp>
        <p:nvSpPr>
          <p:cNvPr id="40" name="object 10">
            <a:extLst>
              <a:ext uri="{FF2B5EF4-FFF2-40B4-BE49-F238E27FC236}">
                <a16:creationId xmlns:a16="http://schemas.microsoft.com/office/drawing/2014/main" id="{EDD355B5-C144-3C5C-4EB5-C8CC145B601E}"/>
              </a:ext>
            </a:extLst>
          </p:cNvPr>
          <p:cNvSpPr>
            <a:spLocks noChangeAspect="1"/>
          </p:cNvSpPr>
          <p:nvPr/>
        </p:nvSpPr>
        <p:spPr>
          <a:xfrm>
            <a:off x="3198116" y="3746528"/>
            <a:ext cx="5832737" cy="583193"/>
          </a:xfrm>
          <a:prstGeom prst="rect">
            <a:avLst/>
          </a:prstGeom>
          <a:blipFill>
            <a:blip r:embed="rId8" cstate="print"/>
            <a:stretch>
              <a:fillRect/>
            </a:stretch>
          </a:blipFill>
        </p:spPr>
        <p:txBody>
          <a:bodyPr wrap="square" lIns="0" tIns="0" rIns="0" bIns="0" rtlCol="0"/>
          <a:lstStyle/>
          <a:p>
            <a:endParaRPr/>
          </a:p>
        </p:txBody>
      </p:sp>
      <p:sp>
        <p:nvSpPr>
          <p:cNvPr id="4" name="object 13">
            <a:extLst>
              <a:ext uri="{FF2B5EF4-FFF2-40B4-BE49-F238E27FC236}">
                <a16:creationId xmlns:a16="http://schemas.microsoft.com/office/drawing/2014/main" id="{FFCA9881-5866-6695-42B1-2D10D90C598D}"/>
              </a:ext>
            </a:extLst>
          </p:cNvPr>
          <p:cNvSpPr>
            <a:spLocks noChangeAspect="1"/>
          </p:cNvSpPr>
          <p:nvPr/>
        </p:nvSpPr>
        <p:spPr>
          <a:xfrm>
            <a:off x="3424042" y="4802361"/>
            <a:ext cx="1833758" cy="540832"/>
          </a:xfrm>
          <a:prstGeom prst="rect">
            <a:avLst/>
          </a:prstGeom>
          <a:blipFill>
            <a:blip r:embed="rId9" cstate="print"/>
            <a:stretch>
              <a:fillRect/>
            </a:stretch>
          </a:blipFill>
        </p:spPr>
        <p:txBody>
          <a:bodyPr wrap="square" lIns="0" tIns="0" rIns="0" bIns="0" rtlCol="0"/>
          <a:lstStyle/>
          <a:p>
            <a:endParaRPr/>
          </a:p>
        </p:txBody>
      </p:sp>
      <p:sp>
        <p:nvSpPr>
          <p:cNvPr id="5" name="文本框 4">
            <a:extLst>
              <a:ext uri="{FF2B5EF4-FFF2-40B4-BE49-F238E27FC236}">
                <a16:creationId xmlns:a16="http://schemas.microsoft.com/office/drawing/2014/main" id="{BA91967C-27E3-6460-2049-8DBF2F73B34A}"/>
              </a:ext>
            </a:extLst>
          </p:cNvPr>
          <p:cNvSpPr txBox="1"/>
          <p:nvPr/>
        </p:nvSpPr>
        <p:spPr>
          <a:xfrm>
            <a:off x="3131298" y="4385004"/>
            <a:ext cx="4808942" cy="338554"/>
          </a:xfrm>
          <a:prstGeom prst="rect">
            <a:avLst/>
          </a:prstGeom>
          <a:noFill/>
        </p:spPr>
        <p:txBody>
          <a:bodyPr wrap="square" rtlCol="0" anchor="t">
            <a:spAutoFit/>
          </a:bodyPr>
          <a:lstStyle/>
          <a:p>
            <a:pPr marL="285750" indent="-285750">
              <a:buFont typeface="Wingdings" panose="05000000000000000000" pitchFamily="2" charset="2"/>
              <a:buChar char="q"/>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基于概率      的目标函数</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object 6">
            <a:extLst>
              <a:ext uri="{FF2B5EF4-FFF2-40B4-BE49-F238E27FC236}">
                <a16:creationId xmlns:a16="http://schemas.microsoft.com/office/drawing/2014/main" id="{0E5BE715-1FCB-F24B-E33C-91E165327761}"/>
              </a:ext>
            </a:extLst>
          </p:cNvPr>
          <p:cNvSpPr/>
          <p:nvPr/>
        </p:nvSpPr>
        <p:spPr>
          <a:xfrm>
            <a:off x="4346269" y="4470645"/>
            <a:ext cx="275166" cy="190500"/>
          </a:xfrm>
          <a:prstGeom prst="rect">
            <a:avLst/>
          </a:prstGeom>
          <a:blipFill>
            <a:blip r:embed="rId4" cstate="print"/>
            <a:stretch>
              <a:fillRect/>
            </a:stretch>
          </a:blipFill>
        </p:spPr>
        <p:txBody>
          <a:bodyPr wrap="square" lIns="0" tIns="0" rIns="0" bIns="0" rtlCol="0"/>
          <a:lstStyle/>
          <a:p>
            <a:endParaRPr>
              <a:latin typeface="仿宋" panose="02010609060101010101" pitchFamily="49" charset="-122"/>
              <a:ea typeface="仿宋" panose="02010609060101010101" pitchFamily="49" charset="-122"/>
            </a:endParaRPr>
          </a:p>
        </p:txBody>
      </p:sp>
      <p:sp>
        <p:nvSpPr>
          <p:cNvPr id="10" name="箭头: 右 9">
            <a:extLst>
              <a:ext uri="{FF2B5EF4-FFF2-40B4-BE49-F238E27FC236}">
                <a16:creationId xmlns:a16="http://schemas.microsoft.com/office/drawing/2014/main" id="{DAAC2B41-81BC-F80E-5F2F-68B5293DA9A7}"/>
              </a:ext>
            </a:extLst>
          </p:cNvPr>
          <p:cNvSpPr/>
          <p:nvPr/>
        </p:nvSpPr>
        <p:spPr>
          <a:xfrm>
            <a:off x="5514534" y="4835111"/>
            <a:ext cx="914400" cy="47533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solidFill>
                  <a:schemeClr val="dk1"/>
                </a:solidFill>
              </a:rPr>
              <a:t>本质上</a:t>
            </a:r>
            <a:endParaRPr lang="en-US" sz="1600" dirty="0">
              <a:solidFill>
                <a:schemeClr val="dk1"/>
              </a:solidFill>
            </a:endParaRPr>
          </a:p>
        </p:txBody>
      </p:sp>
      <p:grpSp>
        <p:nvGrpSpPr>
          <p:cNvPr id="18" name="组合 17">
            <a:extLst>
              <a:ext uri="{FF2B5EF4-FFF2-40B4-BE49-F238E27FC236}">
                <a16:creationId xmlns:a16="http://schemas.microsoft.com/office/drawing/2014/main" id="{D7FCE37A-D9E7-0553-9C58-A6B9C3E48F86}"/>
              </a:ext>
            </a:extLst>
          </p:cNvPr>
          <p:cNvGrpSpPr/>
          <p:nvPr/>
        </p:nvGrpSpPr>
        <p:grpSpPr>
          <a:xfrm>
            <a:off x="6685668" y="4697255"/>
            <a:ext cx="2330771" cy="751045"/>
            <a:chOff x="6685668" y="4669147"/>
            <a:chExt cx="2330771" cy="751045"/>
          </a:xfrm>
        </p:grpSpPr>
        <p:sp>
          <p:nvSpPr>
            <p:cNvPr id="12" name="object 10">
              <a:extLst>
                <a:ext uri="{FF2B5EF4-FFF2-40B4-BE49-F238E27FC236}">
                  <a16:creationId xmlns:a16="http://schemas.microsoft.com/office/drawing/2014/main" id="{F4631C49-E473-4F68-66B4-1B8C285A9EDE}"/>
                </a:ext>
              </a:extLst>
            </p:cNvPr>
            <p:cNvSpPr>
              <a:spLocks noChangeAspect="1"/>
            </p:cNvSpPr>
            <p:nvPr/>
          </p:nvSpPr>
          <p:spPr>
            <a:xfrm>
              <a:off x="6685668" y="4916981"/>
              <a:ext cx="2330771" cy="503211"/>
            </a:xfrm>
            <a:prstGeom prst="rect">
              <a:avLst/>
            </a:prstGeom>
            <a:blipFill>
              <a:blip r:embed="rId7" cstate="print"/>
              <a:stretch>
                <a:fillRect l="-57612"/>
              </a:stretch>
            </a:blipFill>
          </p:spPr>
          <p:txBody>
            <a:bodyPr wrap="square" lIns="0" tIns="0" rIns="0" bIns="0" rtlCol="0"/>
            <a:lstStyle/>
            <a:p>
              <a:endParaRPr/>
            </a:p>
          </p:txBody>
        </p:sp>
        <p:sp>
          <p:nvSpPr>
            <p:cNvPr id="16" name="文本框 15">
              <a:extLst>
                <a:ext uri="{FF2B5EF4-FFF2-40B4-BE49-F238E27FC236}">
                  <a16:creationId xmlns:a16="http://schemas.microsoft.com/office/drawing/2014/main" id="{CCA5AF95-D6DF-2CDA-7D74-26654C905957}"/>
                </a:ext>
              </a:extLst>
            </p:cNvPr>
            <p:cNvSpPr txBox="1"/>
            <p:nvPr/>
          </p:nvSpPr>
          <p:spPr>
            <a:xfrm>
              <a:off x="6934174" y="4669147"/>
              <a:ext cx="1833758" cy="307777"/>
            </a:xfrm>
            <a:prstGeom prst="rect">
              <a:avLst/>
            </a:prstGeom>
            <a:noFill/>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尽可能最大化</a:t>
              </a:r>
              <a:endParaRPr lang="en-US" sz="1400" b="1" dirty="0"/>
            </a:p>
          </p:txBody>
        </p:sp>
      </p:grpSp>
    </p:spTree>
    <p:extLst>
      <p:ext uri="{BB962C8B-B14F-4D97-AF65-F5344CB8AC3E}">
        <p14:creationId xmlns:p14="http://schemas.microsoft.com/office/powerpoint/2010/main" val="1956840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9.2.2 </a:t>
            </a:r>
            <a:r>
              <a:rPr lang="zh-CN" altLang="en-US" sz="2400" b="1" dirty="0">
                <a:solidFill>
                  <a:srgbClr val="0070C0"/>
                </a:solidFill>
                <a:latin typeface="微软雅黑" panose="020B0503020204020204" pitchFamily="34" charset="-122"/>
                <a:ea typeface="微软雅黑" panose="020B0503020204020204" pitchFamily="34" charset="-122"/>
              </a:rPr>
              <a:t>构造指令实例</a:t>
            </a:r>
          </a:p>
        </p:txBody>
      </p:sp>
      <p:sp>
        <p:nvSpPr>
          <p:cNvPr id="47" name="矩形: 圆角 46">
            <a:extLst>
              <a:ext uri="{FF2B5EF4-FFF2-40B4-BE49-F238E27FC236}">
                <a16:creationId xmlns:a16="http://schemas.microsoft.com/office/drawing/2014/main" id="{DE508A08-1FBD-E3E6-5588-F2B0FECC3975}"/>
              </a:ext>
            </a:extLst>
          </p:cNvPr>
          <p:cNvSpPr/>
          <p:nvPr/>
        </p:nvSpPr>
        <p:spPr>
          <a:xfrm>
            <a:off x="61638" y="4848123"/>
            <a:ext cx="9020724" cy="766763"/>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可根据不同任务的需求来进行设计，如</a:t>
            </a:r>
            <a:r>
              <a:rPr lang="en-US" altLang="zh-CN" sz="2000" b="1" dirty="0" err="1">
                <a:solidFill>
                  <a:schemeClr val="bg1"/>
                </a:solidFill>
                <a:latin typeface="微软雅黑" panose="020B0503020204020204" pitchFamily="34" charset="-122"/>
                <a:ea typeface="微软雅黑" panose="020B0503020204020204" pitchFamily="34" charset="-122"/>
              </a:rPr>
              <a:t>InstructGPT</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主要有</a:t>
            </a:r>
            <a:r>
              <a:rPr lang="en-US" altLang="zh-CN" sz="2000" b="1" dirty="0">
                <a:solidFill>
                  <a:schemeClr val="bg1"/>
                </a:solidFill>
                <a:latin typeface="微软雅黑" panose="020B0503020204020204" pitchFamily="34" charset="-122"/>
                <a:ea typeface="微软雅黑" panose="020B0503020204020204" pitchFamily="34" charset="-122"/>
              </a:rPr>
              <a:t>10</a:t>
            </a:r>
            <a:r>
              <a:rPr lang="zh-CN" altLang="en-US" sz="2000" b="1" dirty="0">
                <a:solidFill>
                  <a:schemeClr val="bg1"/>
                </a:solidFill>
                <a:latin typeface="微软雅黑" panose="020B0503020204020204" pitchFamily="34" charset="-122"/>
                <a:ea typeface="微软雅黑" panose="020B0503020204020204" pitchFamily="34" charset="-122"/>
              </a:rPr>
              <a:t>类指令，包括生成、开卷问答、头脑风暴、对话、重写、总结，分类、闭卷问答、抽取和其它</a:t>
            </a:r>
          </a:p>
        </p:txBody>
      </p:sp>
      <p:sp>
        <p:nvSpPr>
          <p:cNvPr id="3" name="文本框 2">
            <a:extLst>
              <a:ext uri="{FF2B5EF4-FFF2-40B4-BE49-F238E27FC236}">
                <a16:creationId xmlns:a16="http://schemas.microsoft.com/office/drawing/2014/main" id="{4CF4F268-82CF-E857-62C2-358362BBCE5D}"/>
              </a:ext>
            </a:extLst>
          </p:cNvPr>
          <p:cNvSpPr txBox="1"/>
          <p:nvPr/>
        </p:nvSpPr>
        <p:spPr>
          <a:xfrm>
            <a:off x="304800" y="1020797"/>
            <a:ext cx="2581275"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大模型常用指令类型</a:t>
            </a:r>
          </a:p>
        </p:txBody>
      </p:sp>
      <p:pic>
        <p:nvPicPr>
          <p:cNvPr id="8" name="图片 7">
            <a:hlinkClick r:id="rId3"/>
            <a:extLst>
              <a:ext uri="{FF2B5EF4-FFF2-40B4-BE49-F238E27FC236}">
                <a16:creationId xmlns:a16="http://schemas.microsoft.com/office/drawing/2014/main" id="{4B012292-A6C6-2C49-620B-17930313A153}"/>
              </a:ext>
            </a:extLst>
          </p:cNvPr>
          <p:cNvPicPr>
            <a:picLocks noChangeAspect="1"/>
          </p:cNvPicPr>
          <p:nvPr/>
        </p:nvPicPr>
        <p:blipFill rotWithShape="1">
          <a:blip r:embed="rId4"/>
          <a:srcRect r="25094"/>
          <a:stretch/>
        </p:blipFill>
        <p:spPr>
          <a:xfrm>
            <a:off x="304800" y="1423298"/>
            <a:ext cx="3657331" cy="3312147"/>
          </a:xfrm>
          <a:prstGeom prst="rect">
            <a:avLst/>
          </a:prstGeom>
        </p:spPr>
      </p:pic>
      <p:pic>
        <p:nvPicPr>
          <p:cNvPr id="2" name="Picture 1">
            <a:extLst>
              <a:ext uri="{FF2B5EF4-FFF2-40B4-BE49-F238E27FC236}">
                <a16:creationId xmlns:a16="http://schemas.microsoft.com/office/drawing/2014/main" id="{6318140C-9EB1-B09E-7084-889D2D70F6F4}"/>
              </a:ext>
            </a:extLst>
          </p:cNvPr>
          <p:cNvPicPr>
            <a:picLocks noChangeAspect="1"/>
          </p:cNvPicPr>
          <p:nvPr/>
        </p:nvPicPr>
        <p:blipFill>
          <a:blip r:embed="rId5"/>
          <a:stretch>
            <a:fillRect/>
          </a:stretch>
        </p:blipFill>
        <p:spPr>
          <a:xfrm>
            <a:off x="3962131" y="800100"/>
            <a:ext cx="5186172" cy="3124200"/>
          </a:xfrm>
          <a:prstGeom prst="rect">
            <a:avLst/>
          </a:prstGeom>
        </p:spPr>
      </p:pic>
    </p:spTree>
    <p:extLst>
      <p:ext uri="{BB962C8B-B14F-4D97-AF65-F5344CB8AC3E}">
        <p14:creationId xmlns:p14="http://schemas.microsoft.com/office/powerpoint/2010/main" val="4253557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60ABA-79F4-2E40-824B-477D51E3F44A}"/>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7F62C962-1E20-A153-B059-D16522F0D57E}"/>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9.3.3 </a:t>
            </a:r>
            <a:r>
              <a:rPr lang="zh-CN" altLang="en-US" sz="2400" b="1" dirty="0">
                <a:solidFill>
                  <a:srgbClr val="0070C0"/>
                </a:solidFill>
                <a:latin typeface="微软雅黑" panose="020B0503020204020204" pitchFamily="34" charset="-122"/>
                <a:ea typeface="微软雅黑" panose="020B0503020204020204" pitchFamily="34" charset="-122"/>
              </a:rPr>
              <a:t>对齐微调技术</a:t>
            </a:r>
          </a:p>
        </p:txBody>
      </p:sp>
      <p:sp>
        <p:nvSpPr>
          <p:cNvPr id="3" name="文本框 2">
            <a:extLst>
              <a:ext uri="{FF2B5EF4-FFF2-40B4-BE49-F238E27FC236}">
                <a16:creationId xmlns:a16="http://schemas.microsoft.com/office/drawing/2014/main" id="{5D57A664-A014-2CDF-D252-B9C6D82BA90A}"/>
              </a:ext>
            </a:extLst>
          </p:cNvPr>
          <p:cNvSpPr txBox="1"/>
          <p:nvPr/>
        </p:nvSpPr>
        <p:spPr>
          <a:xfrm>
            <a:off x="304800" y="952500"/>
            <a:ext cx="48768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步骤 </a:t>
            </a:r>
            <a:r>
              <a:rPr lang="en-US" altLang="zh-CN" dirty="0"/>
              <a:t>3. </a:t>
            </a:r>
            <a:r>
              <a:rPr lang="zh-CN" altLang="en-US" dirty="0"/>
              <a:t>使用 </a:t>
            </a:r>
            <a:r>
              <a:rPr lang="en-US" altLang="zh-CN" dirty="0"/>
              <a:t>PPO </a:t>
            </a:r>
            <a:r>
              <a:rPr lang="zh-CN" altLang="en-US" dirty="0"/>
              <a:t>微调大语言模型策略</a:t>
            </a:r>
          </a:p>
        </p:txBody>
      </p:sp>
      <p:sp>
        <p:nvSpPr>
          <p:cNvPr id="6" name="文本框 5">
            <a:extLst>
              <a:ext uri="{FF2B5EF4-FFF2-40B4-BE49-F238E27FC236}">
                <a16:creationId xmlns:a16="http://schemas.microsoft.com/office/drawing/2014/main" id="{E9C71208-984C-1AFC-ABA2-FC7288D7B6D0}"/>
              </a:ext>
            </a:extLst>
          </p:cNvPr>
          <p:cNvSpPr txBox="1"/>
          <p:nvPr/>
        </p:nvSpPr>
        <p:spPr>
          <a:xfrm>
            <a:off x="0" y="5499556"/>
            <a:ext cx="9144000" cy="215444"/>
          </a:xfrm>
          <a:prstGeom prst="rect">
            <a:avLst/>
          </a:prstGeom>
          <a:noFill/>
        </p:spPr>
        <p:txBody>
          <a:bodyPr wrap="square">
            <a:spAutoFit/>
          </a:bodyPr>
          <a:lstStyle/>
          <a:p>
            <a:r>
              <a:rPr lang="en-US" sz="800" dirty="0">
                <a:solidFill>
                  <a:srgbClr val="222222"/>
                </a:solidFill>
                <a:latin typeface="Arial" panose="020B0604020202020204" pitchFamily="34" charset="0"/>
              </a:rPr>
              <a:t>[1] </a:t>
            </a:r>
            <a:r>
              <a:rPr lang="en-US" sz="800" b="0" i="0" dirty="0">
                <a:solidFill>
                  <a:srgbClr val="222222"/>
                </a:solidFill>
                <a:effectLst/>
                <a:latin typeface="Arial" panose="020B0604020202020204" pitchFamily="34" charset="0"/>
              </a:rPr>
              <a:t>Ouyang L, Wu J, Jiang X, et al. Training language models to follow instructions with human feedback[J]. Advances in neural information processing systems, 2022, 35: 27730-27744.</a:t>
            </a:r>
            <a:endParaRPr lang="en-US" sz="800" dirty="0"/>
          </a:p>
        </p:txBody>
      </p:sp>
      <p:pic>
        <p:nvPicPr>
          <p:cNvPr id="8" name="图片 7">
            <a:extLst>
              <a:ext uri="{FF2B5EF4-FFF2-40B4-BE49-F238E27FC236}">
                <a16:creationId xmlns:a16="http://schemas.microsoft.com/office/drawing/2014/main" id="{D9EB6105-FF64-4F78-83DA-B46BE52F65B2}"/>
              </a:ext>
            </a:extLst>
          </p:cNvPr>
          <p:cNvPicPr>
            <a:picLocks noChangeAspect="1"/>
          </p:cNvPicPr>
          <p:nvPr/>
        </p:nvPicPr>
        <p:blipFill>
          <a:blip r:embed="rId3"/>
          <a:srcRect l="66456" t="201" r="812" b="-201"/>
          <a:stretch/>
        </p:blipFill>
        <p:spPr>
          <a:xfrm>
            <a:off x="304800" y="1325417"/>
            <a:ext cx="2514601" cy="4066884"/>
          </a:xfrm>
          <a:prstGeom prst="rect">
            <a:avLst/>
          </a:prstGeom>
          <a:effectLst>
            <a:outerShdw blurRad="63500" sx="102000" sy="102000" algn="ctr" rotWithShape="0">
              <a:prstClr val="black">
                <a:alpha val="40000"/>
              </a:prstClr>
            </a:outerShdw>
          </a:effectLst>
        </p:spPr>
      </p:pic>
      <p:grpSp>
        <p:nvGrpSpPr>
          <p:cNvPr id="7" name="组合 6">
            <a:extLst>
              <a:ext uri="{FF2B5EF4-FFF2-40B4-BE49-F238E27FC236}">
                <a16:creationId xmlns:a16="http://schemas.microsoft.com/office/drawing/2014/main" id="{BE1A9CA0-3C92-0DC1-3FCA-1103E3E6A210}"/>
              </a:ext>
            </a:extLst>
          </p:cNvPr>
          <p:cNvGrpSpPr/>
          <p:nvPr/>
        </p:nvGrpSpPr>
        <p:grpSpPr>
          <a:xfrm>
            <a:off x="3233157" y="1380261"/>
            <a:ext cx="2939044" cy="328531"/>
            <a:chOff x="577201" y="1476694"/>
            <a:chExt cx="4509227" cy="481001"/>
          </a:xfrm>
        </p:grpSpPr>
        <p:sp>
          <p:nvSpPr>
            <p:cNvPr id="9" name="矩形 8">
              <a:extLst>
                <a:ext uri="{FF2B5EF4-FFF2-40B4-BE49-F238E27FC236}">
                  <a16:creationId xmlns:a16="http://schemas.microsoft.com/office/drawing/2014/main" id="{06390F5D-EBE5-C0DE-D4D4-DF201E68A8D0}"/>
                </a:ext>
              </a:extLst>
            </p:cNvPr>
            <p:cNvSpPr/>
            <p:nvPr/>
          </p:nvSpPr>
          <p:spPr>
            <a:xfrm>
              <a:off x="1618797" y="1476694"/>
              <a:ext cx="3467631"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1600" b="1" dirty="0">
                  <a:solidFill>
                    <a:schemeClr val="tx1"/>
                  </a:solidFill>
                  <a:latin typeface="微软雅黑" panose="020B0503020204020204" pitchFamily="34" charset="-122"/>
                  <a:ea typeface="微软雅黑" panose="020B0503020204020204" pitchFamily="34" charset="-122"/>
                </a:rPr>
                <a:t>写一个关于青蛙的故事</a:t>
              </a:r>
            </a:p>
          </p:txBody>
        </p:sp>
        <p:sp>
          <p:nvSpPr>
            <p:cNvPr id="10" name="矩形 9">
              <a:extLst>
                <a:ext uri="{FF2B5EF4-FFF2-40B4-BE49-F238E27FC236}">
                  <a16:creationId xmlns:a16="http://schemas.microsoft.com/office/drawing/2014/main" id="{1048077F-A8C0-8B2B-A382-C57621B3E0AB}"/>
                </a:ext>
              </a:extLst>
            </p:cNvPr>
            <p:cNvSpPr/>
            <p:nvPr/>
          </p:nvSpPr>
          <p:spPr>
            <a:xfrm>
              <a:off x="577201" y="1476694"/>
              <a:ext cx="1109375"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latin typeface="微软雅黑" panose="020B0503020204020204" pitchFamily="34" charset="-122"/>
                  <a:ea typeface="微软雅黑" panose="020B0503020204020204" pitchFamily="34" charset="-122"/>
                </a:rPr>
                <a:t>输入</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2" name="object 13">
            <a:extLst>
              <a:ext uri="{FF2B5EF4-FFF2-40B4-BE49-F238E27FC236}">
                <a16:creationId xmlns:a16="http://schemas.microsoft.com/office/drawing/2014/main" id="{2044530A-0F86-0045-FE10-5FC9C73070B7}"/>
              </a:ext>
            </a:extLst>
          </p:cNvPr>
          <p:cNvSpPr/>
          <p:nvPr/>
        </p:nvSpPr>
        <p:spPr>
          <a:xfrm>
            <a:off x="3384334" y="1978947"/>
            <a:ext cx="957843" cy="688087"/>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rgbClr val="F4CCCC"/>
          </a:solidFill>
        </p:spPr>
        <p:txBody>
          <a:bodyPr wrap="square" lIns="0" tIns="0" rIns="0" bIns="0" rtlCol="0" anchor="ctr"/>
          <a:lstStyle/>
          <a:p>
            <a:pPr algn="ctr"/>
            <a:r>
              <a:rPr lang="en-US" sz="1200" b="1" dirty="0">
                <a:latin typeface="微软雅黑" panose="020B0503020204020204" pitchFamily="34" charset="-122"/>
                <a:ea typeface="微软雅黑" panose="020B0503020204020204" pitchFamily="34" charset="-122"/>
              </a:rPr>
              <a:t>…</a:t>
            </a:r>
            <a:endParaRPr sz="1200" b="1" dirty="0">
              <a:latin typeface="微软雅黑" panose="020B0503020204020204" pitchFamily="34" charset="-122"/>
              <a:ea typeface="微软雅黑" panose="020B0503020204020204" pitchFamily="34" charset="-122"/>
            </a:endParaRPr>
          </a:p>
        </p:txBody>
      </p:sp>
      <p:sp>
        <p:nvSpPr>
          <p:cNvPr id="13" name="object 15">
            <a:extLst>
              <a:ext uri="{FF2B5EF4-FFF2-40B4-BE49-F238E27FC236}">
                <a16:creationId xmlns:a16="http://schemas.microsoft.com/office/drawing/2014/main" id="{5F958235-9FD0-45A7-7CB8-BD179053B5B2}"/>
              </a:ext>
            </a:extLst>
          </p:cNvPr>
          <p:cNvSpPr/>
          <p:nvPr/>
        </p:nvSpPr>
        <p:spPr>
          <a:xfrm>
            <a:off x="3510274" y="1816779"/>
            <a:ext cx="705962" cy="229363"/>
          </a:xfrm>
          <a:custGeom>
            <a:avLst/>
            <a:gdLst/>
            <a:ahLst/>
            <a:cxnLst/>
            <a:rect l="l" t="t" r="r" b="b"/>
            <a:pathLst>
              <a:path w="1604010" h="340994">
                <a:moveTo>
                  <a:pt x="1546998" y="340799"/>
                </a:moveTo>
                <a:lnTo>
                  <a:pt x="56801" y="340799"/>
                </a:lnTo>
                <a:lnTo>
                  <a:pt x="34691" y="336336"/>
                </a:lnTo>
                <a:lnTo>
                  <a:pt x="16636" y="324163"/>
                </a:lnTo>
                <a:lnTo>
                  <a:pt x="4463" y="306108"/>
                </a:lnTo>
                <a:lnTo>
                  <a:pt x="0" y="283998"/>
                </a:lnTo>
                <a:lnTo>
                  <a:pt x="0" y="56801"/>
                </a:lnTo>
                <a:lnTo>
                  <a:pt x="4463" y="34691"/>
                </a:lnTo>
                <a:lnTo>
                  <a:pt x="16636" y="16636"/>
                </a:lnTo>
                <a:lnTo>
                  <a:pt x="34691" y="4463"/>
                </a:lnTo>
                <a:lnTo>
                  <a:pt x="56801" y="0"/>
                </a:lnTo>
                <a:lnTo>
                  <a:pt x="1546998" y="0"/>
                </a:lnTo>
                <a:lnTo>
                  <a:pt x="1587163" y="16636"/>
                </a:lnTo>
                <a:lnTo>
                  <a:pt x="1603800" y="56801"/>
                </a:lnTo>
                <a:lnTo>
                  <a:pt x="1603800" y="283998"/>
                </a:lnTo>
                <a:lnTo>
                  <a:pt x="1599336" y="306108"/>
                </a:lnTo>
                <a:lnTo>
                  <a:pt x="1587163" y="324163"/>
                </a:lnTo>
                <a:lnTo>
                  <a:pt x="1569108" y="336336"/>
                </a:lnTo>
                <a:lnTo>
                  <a:pt x="1546998" y="340799"/>
                </a:lnTo>
                <a:close/>
              </a:path>
            </a:pathLst>
          </a:custGeom>
          <a:solidFill>
            <a:srgbClr val="EEEEEE"/>
          </a:solidFill>
        </p:spPr>
        <p:txBody>
          <a:bodyPr wrap="square" lIns="0" tIns="0" rIns="0" bIns="0" rtlCol="0" anchor="ctr"/>
          <a:lstStyle/>
          <a:p>
            <a:pPr algn="ctr"/>
            <a:r>
              <a:rPr lang="zh-CN" altLang="en-US" sz="1400" b="1" spc="-30" dirty="0">
                <a:latin typeface="微软雅黑" panose="020B0503020204020204" pitchFamily="34" charset="-122"/>
                <a:ea typeface="微软雅黑" panose="020B0503020204020204" pitchFamily="34" charset="-122"/>
                <a:cs typeface="Trebuchet MS" panose="020B0603020202020204"/>
              </a:rPr>
              <a:t>回复</a:t>
            </a:r>
            <a:r>
              <a:rPr lang="en-US" altLang="zh-CN" sz="1400" b="1" spc="-30" dirty="0">
                <a:latin typeface="微软雅黑" panose="020B0503020204020204" pitchFamily="34" charset="-122"/>
                <a:ea typeface="微软雅黑" panose="020B0503020204020204" pitchFamily="34" charset="-122"/>
                <a:cs typeface="Trebuchet MS" panose="020B0603020202020204"/>
              </a:rPr>
              <a:t>1</a:t>
            </a:r>
            <a:endParaRPr sz="1400" b="1" dirty="0">
              <a:latin typeface="微软雅黑" panose="020B0503020204020204" pitchFamily="34" charset="-122"/>
              <a:ea typeface="微软雅黑" panose="020B0503020204020204" pitchFamily="34" charset="-122"/>
            </a:endParaRPr>
          </a:p>
        </p:txBody>
      </p:sp>
      <p:sp>
        <p:nvSpPr>
          <p:cNvPr id="23" name="object 13">
            <a:extLst>
              <a:ext uri="{FF2B5EF4-FFF2-40B4-BE49-F238E27FC236}">
                <a16:creationId xmlns:a16="http://schemas.microsoft.com/office/drawing/2014/main" id="{0EC8E015-5122-8ABC-7158-757A3AA69BE9}"/>
              </a:ext>
            </a:extLst>
          </p:cNvPr>
          <p:cNvSpPr/>
          <p:nvPr/>
        </p:nvSpPr>
        <p:spPr>
          <a:xfrm>
            <a:off x="4468117" y="1978947"/>
            <a:ext cx="957843" cy="688087"/>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tx2">
              <a:lumMod val="20000"/>
              <a:lumOff val="80000"/>
            </a:schemeClr>
          </a:solidFill>
        </p:spPr>
        <p:txBody>
          <a:bodyPr wrap="square" lIns="0" tIns="0" rIns="0" bIns="0" rtlCol="0" anchor="ctr"/>
          <a:lstStyle/>
          <a:p>
            <a:pPr algn="ctr"/>
            <a:r>
              <a:rPr lang="en-US" sz="1200" b="1" dirty="0">
                <a:latin typeface="微软雅黑" panose="020B0503020204020204" pitchFamily="34" charset="-122"/>
                <a:ea typeface="微软雅黑" panose="020B0503020204020204" pitchFamily="34" charset="-122"/>
              </a:rPr>
              <a:t>…</a:t>
            </a:r>
            <a:endParaRPr sz="1200" b="1" dirty="0">
              <a:latin typeface="微软雅黑" panose="020B0503020204020204" pitchFamily="34" charset="-122"/>
              <a:ea typeface="微软雅黑" panose="020B0503020204020204" pitchFamily="34" charset="-122"/>
            </a:endParaRPr>
          </a:p>
        </p:txBody>
      </p:sp>
      <p:sp>
        <p:nvSpPr>
          <p:cNvPr id="24" name="object 15">
            <a:extLst>
              <a:ext uri="{FF2B5EF4-FFF2-40B4-BE49-F238E27FC236}">
                <a16:creationId xmlns:a16="http://schemas.microsoft.com/office/drawing/2014/main" id="{0F532BA6-5494-8946-3DE8-6B8704F060BC}"/>
              </a:ext>
            </a:extLst>
          </p:cNvPr>
          <p:cNvSpPr/>
          <p:nvPr/>
        </p:nvSpPr>
        <p:spPr>
          <a:xfrm>
            <a:off x="4594057" y="1816779"/>
            <a:ext cx="705962" cy="229363"/>
          </a:xfrm>
          <a:custGeom>
            <a:avLst/>
            <a:gdLst/>
            <a:ahLst/>
            <a:cxnLst/>
            <a:rect l="l" t="t" r="r" b="b"/>
            <a:pathLst>
              <a:path w="1604010" h="340994">
                <a:moveTo>
                  <a:pt x="1546998" y="340799"/>
                </a:moveTo>
                <a:lnTo>
                  <a:pt x="56801" y="340799"/>
                </a:lnTo>
                <a:lnTo>
                  <a:pt x="34691" y="336336"/>
                </a:lnTo>
                <a:lnTo>
                  <a:pt x="16636" y="324163"/>
                </a:lnTo>
                <a:lnTo>
                  <a:pt x="4463" y="306108"/>
                </a:lnTo>
                <a:lnTo>
                  <a:pt x="0" y="283998"/>
                </a:lnTo>
                <a:lnTo>
                  <a:pt x="0" y="56801"/>
                </a:lnTo>
                <a:lnTo>
                  <a:pt x="4463" y="34691"/>
                </a:lnTo>
                <a:lnTo>
                  <a:pt x="16636" y="16636"/>
                </a:lnTo>
                <a:lnTo>
                  <a:pt x="34691" y="4463"/>
                </a:lnTo>
                <a:lnTo>
                  <a:pt x="56801" y="0"/>
                </a:lnTo>
                <a:lnTo>
                  <a:pt x="1546998" y="0"/>
                </a:lnTo>
                <a:lnTo>
                  <a:pt x="1587163" y="16636"/>
                </a:lnTo>
                <a:lnTo>
                  <a:pt x="1603800" y="56801"/>
                </a:lnTo>
                <a:lnTo>
                  <a:pt x="1603800" y="283998"/>
                </a:lnTo>
                <a:lnTo>
                  <a:pt x="1599336" y="306108"/>
                </a:lnTo>
                <a:lnTo>
                  <a:pt x="1587163" y="324163"/>
                </a:lnTo>
                <a:lnTo>
                  <a:pt x="1569108" y="336336"/>
                </a:lnTo>
                <a:lnTo>
                  <a:pt x="1546998" y="340799"/>
                </a:lnTo>
                <a:close/>
              </a:path>
            </a:pathLst>
          </a:custGeom>
          <a:solidFill>
            <a:srgbClr val="EEEEEE"/>
          </a:solidFill>
        </p:spPr>
        <p:txBody>
          <a:bodyPr wrap="square" lIns="0" tIns="0" rIns="0" bIns="0" rtlCol="0" anchor="ctr"/>
          <a:lstStyle/>
          <a:p>
            <a:pPr algn="ctr"/>
            <a:r>
              <a:rPr lang="zh-CN" altLang="en-US" sz="1400" b="1" spc="-30" dirty="0">
                <a:latin typeface="微软雅黑" panose="020B0503020204020204" pitchFamily="34" charset="-122"/>
                <a:ea typeface="微软雅黑" panose="020B0503020204020204" pitchFamily="34" charset="-122"/>
                <a:cs typeface="Trebuchet MS" panose="020B0603020202020204"/>
              </a:rPr>
              <a:t>回复</a:t>
            </a:r>
            <a:r>
              <a:rPr lang="en-US" altLang="zh-CN" sz="1400" b="1" spc="-30" dirty="0">
                <a:latin typeface="微软雅黑" panose="020B0503020204020204" pitchFamily="34" charset="-122"/>
                <a:ea typeface="微软雅黑" panose="020B0503020204020204" pitchFamily="34" charset="-122"/>
                <a:cs typeface="Trebuchet MS" panose="020B0603020202020204"/>
              </a:rPr>
              <a:t>2</a:t>
            </a:r>
            <a:endParaRPr sz="1400" b="1" dirty="0">
              <a:latin typeface="微软雅黑" panose="020B0503020204020204" pitchFamily="34" charset="-122"/>
              <a:ea typeface="微软雅黑" panose="020B0503020204020204" pitchFamily="34" charset="-122"/>
            </a:endParaRPr>
          </a:p>
        </p:txBody>
      </p:sp>
      <p:sp>
        <p:nvSpPr>
          <p:cNvPr id="26" name="object 13">
            <a:extLst>
              <a:ext uri="{FF2B5EF4-FFF2-40B4-BE49-F238E27FC236}">
                <a16:creationId xmlns:a16="http://schemas.microsoft.com/office/drawing/2014/main" id="{19B93BFB-45B0-7C11-987B-5CDF86C220E7}"/>
              </a:ext>
            </a:extLst>
          </p:cNvPr>
          <p:cNvSpPr/>
          <p:nvPr/>
        </p:nvSpPr>
        <p:spPr>
          <a:xfrm>
            <a:off x="5551899" y="1978947"/>
            <a:ext cx="957843" cy="688087"/>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accent6">
              <a:lumMod val="20000"/>
              <a:lumOff val="80000"/>
            </a:schemeClr>
          </a:solidFill>
        </p:spPr>
        <p:txBody>
          <a:bodyPr wrap="square" lIns="0" tIns="0" rIns="0" bIns="0" rtlCol="0" anchor="ctr"/>
          <a:lstStyle/>
          <a:p>
            <a:pPr algn="ctr"/>
            <a:r>
              <a:rPr lang="en-US" sz="1200" b="1" dirty="0">
                <a:latin typeface="微软雅黑" panose="020B0503020204020204" pitchFamily="34" charset="-122"/>
                <a:ea typeface="微软雅黑" panose="020B0503020204020204" pitchFamily="34" charset="-122"/>
              </a:rPr>
              <a:t>…</a:t>
            </a:r>
            <a:endParaRPr sz="1200" b="1" dirty="0">
              <a:latin typeface="微软雅黑" panose="020B0503020204020204" pitchFamily="34" charset="-122"/>
              <a:ea typeface="微软雅黑" panose="020B0503020204020204" pitchFamily="34" charset="-122"/>
            </a:endParaRPr>
          </a:p>
        </p:txBody>
      </p:sp>
      <p:sp>
        <p:nvSpPr>
          <p:cNvPr id="27" name="object 15">
            <a:extLst>
              <a:ext uri="{FF2B5EF4-FFF2-40B4-BE49-F238E27FC236}">
                <a16:creationId xmlns:a16="http://schemas.microsoft.com/office/drawing/2014/main" id="{9A2CC37E-28F9-0C8A-45C7-4E83CCC1723B}"/>
              </a:ext>
            </a:extLst>
          </p:cNvPr>
          <p:cNvSpPr/>
          <p:nvPr/>
        </p:nvSpPr>
        <p:spPr>
          <a:xfrm>
            <a:off x="5677839" y="1816779"/>
            <a:ext cx="705962" cy="229363"/>
          </a:xfrm>
          <a:custGeom>
            <a:avLst/>
            <a:gdLst/>
            <a:ahLst/>
            <a:cxnLst/>
            <a:rect l="l" t="t" r="r" b="b"/>
            <a:pathLst>
              <a:path w="1604010" h="340994">
                <a:moveTo>
                  <a:pt x="1546998" y="340799"/>
                </a:moveTo>
                <a:lnTo>
                  <a:pt x="56801" y="340799"/>
                </a:lnTo>
                <a:lnTo>
                  <a:pt x="34691" y="336336"/>
                </a:lnTo>
                <a:lnTo>
                  <a:pt x="16636" y="324163"/>
                </a:lnTo>
                <a:lnTo>
                  <a:pt x="4463" y="306108"/>
                </a:lnTo>
                <a:lnTo>
                  <a:pt x="0" y="283998"/>
                </a:lnTo>
                <a:lnTo>
                  <a:pt x="0" y="56801"/>
                </a:lnTo>
                <a:lnTo>
                  <a:pt x="4463" y="34691"/>
                </a:lnTo>
                <a:lnTo>
                  <a:pt x="16636" y="16636"/>
                </a:lnTo>
                <a:lnTo>
                  <a:pt x="34691" y="4463"/>
                </a:lnTo>
                <a:lnTo>
                  <a:pt x="56801" y="0"/>
                </a:lnTo>
                <a:lnTo>
                  <a:pt x="1546998" y="0"/>
                </a:lnTo>
                <a:lnTo>
                  <a:pt x="1587163" y="16636"/>
                </a:lnTo>
                <a:lnTo>
                  <a:pt x="1603800" y="56801"/>
                </a:lnTo>
                <a:lnTo>
                  <a:pt x="1603800" y="283998"/>
                </a:lnTo>
                <a:lnTo>
                  <a:pt x="1599336" y="306108"/>
                </a:lnTo>
                <a:lnTo>
                  <a:pt x="1587163" y="324163"/>
                </a:lnTo>
                <a:lnTo>
                  <a:pt x="1569108" y="336336"/>
                </a:lnTo>
                <a:lnTo>
                  <a:pt x="1546998" y="340799"/>
                </a:lnTo>
                <a:close/>
              </a:path>
            </a:pathLst>
          </a:custGeom>
          <a:solidFill>
            <a:srgbClr val="EEEEEE"/>
          </a:solidFill>
        </p:spPr>
        <p:txBody>
          <a:bodyPr wrap="square" lIns="0" tIns="0" rIns="0" bIns="0" rtlCol="0" anchor="ctr"/>
          <a:lstStyle/>
          <a:p>
            <a:pPr algn="ctr"/>
            <a:r>
              <a:rPr lang="zh-CN" altLang="en-US" sz="1400" b="1" spc="-30" dirty="0">
                <a:latin typeface="微软雅黑" panose="020B0503020204020204" pitchFamily="34" charset="-122"/>
                <a:ea typeface="微软雅黑" panose="020B0503020204020204" pitchFamily="34" charset="-122"/>
                <a:cs typeface="Trebuchet MS" panose="020B0603020202020204"/>
              </a:rPr>
              <a:t>回复</a:t>
            </a:r>
            <a:r>
              <a:rPr lang="en-US" altLang="zh-CN" sz="1400" b="1" spc="-30" dirty="0">
                <a:latin typeface="微软雅黑" panose="020B0503020204020204" pitchFamily="34" charset="-122"/>
                <a:ea typeface="微软雅黑" panose="020B0503020204020204" pitchFamily="34" charset="-122"/>
                <a:cs typeface="Trebuchet MS" panose="020B0603020202020204"/>
              </a:rPr>
              <a:t>3</a:t>
            </a:r>
            <a:endParaRPr sz="1400" b="1" dirty="0">
              <a:latin typeface="微软雅黑" panose="020B0503020204020204" pitchFamily="34" charset="-122"/>
              <a:ea typeface="微软雅黑" panose="020B0503020204020204" pitchFamily="34" charset="-122"/>
            </a:endParaRPr>
          </a:p>
        </p:txBody>
      </p:sp>
      <p:sp>
        <p:nvSpPr>
          <p:cNvPr id="29" name="object 13">
            <a:extLst>
              <a:ext uri="{FF2B5EF4-FFF2-40B4-BE49-F238E27FC236}">
                <a16:creationId xmlns:a16="http://schemas.microsoft.com/office/drawing/2014/main" id="{F579E42F-F817-E4E1-9881-E9606EE4C76E}"/>
              </a:ext>
            </a:extLst>
          </p:cNvPr>
          <p:cNvSpPr/>
          <p:nvPr/>
        </p:nvSpPr>
        <p:spPr>
          <a:xfrm>
            <a:off x="6635680" y="1978947"/>
            <a:ext cx="957843" cy="688087"/>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accent4">
              <a:lumMod val="20000"/>
              <a:lumOff val="80000"/>
            </a:schemeClr>
          </a:solidFill>
        </p:spPr>
        <p:txBody>
          <a:bodyPr wrap="square" lIns="0" tIns="0" rIns="0" bIns="0" rtlCol="0" anchor="ctr"/>
          <a:lstStyle/>
          <a:p>
            <a:pPr algn="ctr"/>
            <a:r>
              <a:rPr lang="en-US" sz="1200" b="1" dirty="0">
                <a:latin typeface="微软雅黑" panose="020B0503020204020204" pitchFamily="34" charset="-122"/>
                <a:ea typeface="微软雅黑" panose="020B0503020204020204" pitchFamily="34" charset="-122"/>
              </a:rPr>
              <a:t>…</a:t>
            </a:r>
            <a:endParaRPr sz="1200" b="1" dirty="0">
              <a:latin typeface="微软雅黑" panose="020B0503020204020204" pitchFamily="34" charset="-122"/>
              <a:ea typeface="微软雅黑" panose="020B0503020204020204" pitchFamily="34" charset="-122"/>
            </a:endParaRPr>
          </a:p>
        </p:txBody>
      </p:sp>
      <p:sp>
        <p:nvSpPr>
          <p:cNvPr id="30" name="object 15">
            <a:extLst>
              <a:ext uri="{FF2B5EF4-FFF2-40B4-BE49-F238E27FC236}">
                <a16:creationId xmlns:a16="http://schemas.microsoft.com/office/drawing/2014/main" id="{4DF2FF28-C2E2-1BA8-1D68-070B8E5BBFEE}"/>
              </a:ext>
            </a:extLst>
          </p:cNvPr>
          <p:cNvSpPr/>
          <p:nvPr/>
        </p:nvSpPr>
        <p:spPr>
          <a:xfrm>
            <a:off x="6761620" y="1816779"/>
            <a:ext cx="705962" cy="229363"/>
          </a:xfrm>
          <a:custGeom>
            <a:avLst/>
            <a:gdLst/>
            <a:ahLst/>
            <a:cxnLst/>
            <a:rect l="l" t="t" r="r" b="b"/>
            <a:pathLst>
              <a:path w="1604010" h="340994">
                <a:moveTo>
                  <a:pt x="1546998" y="340799"/>
                </a:moveTo>
                <a:lnTo>
                  <a:pt x="56801" y="340799"/>
                </a:lnTo>
                <a:lnTo>
                  <a:pt x="34691" y="336336"/>
                </a:lnTo>
                <a:lnTo>
                  <a:pt x="16636" y="324163"/>
                </a:lnTo>
                <a:lnTo>
                  <a:pt x="4463" y="306108"/>
                </a:lnTo>
                <a:lnTo>
                  <a:pt x="0" y="283998"/>
                </a:lnTo>
                <a:lnTo>
                  <a:pt x="0" y="56801"/>
                </a:lnTo>
                <a:lnTo>
                  <a:pt x="4463" y="34691"/>
                </a:lnTo>
                <a:lnTo>
                  <a:pt x="16636" y="16636"/>
                </a:lnTo>
                <a:lnTo>
                  <a:pt x="34691" y="4463"/>
                </a:lnTo>
                <a:lnTo>
                  <a:pt x="56801" y="0"/>
                </a:lnTo>
                <a:lnTo>
                  <a:pt x="1546998" y="0"/>
                </a:lnTo>
                <a:lnTo>
                  <a:pt x="1587163" y="16636"/>
                </a:lnTo>
                <a:lnTo>
                  <a:pt x="1603800" y="56801"/>
                </a:lnTo>
                <a:lnTo>
                  <a:pt x="1603800" y="283998"/>
                </a:lnTo>
                <a:lnTo>
                  <a:pt x="1599336" y="306108"/>
                </a:lnTo>
                <a:lnTo>
                  <a:pt x="1587163" y="324163"/>
                </a:lnTo>
                <a:lnTo>
                  <a:pt x="1569108" y="336336"/>
                </a:lnTo>
                <a:lnTo>
                  <a:pt x="1546998" y="340799"/>
                </a:lnTo>
                <a:close/>
              </a:path>
            </a:pathLst>
          </a:custGeom>
          <a:solidFill>
            <a:srgbClr val="EEEEEE"/>
          </a:solidFill>
        </p:spPr>
        <p:txBody>
          <a:bodyPr wrap="square" lIns="0" tIns="0" rIns="0" bIns="0" rtlCol="0" anchor="ctr"/>
          <a:lstStyle/>
          <a:p>
            <a:pPr algn="ctr"/>
            <a:r>
              <a:rPr lang="zh-CN" altLang="en-US" sz="1400" b="1" spc="-30" dirty="0">
                <a:latin typeface="微软雅黑" panose="020B0503020204020204" pitchFamily="34" charset="-122"/>
                <a:ea typeface="微软雅黑" panose="020B0503020204020204" pitchFamily="34" charset="-122"/>
                <a:cs typeface="Trebuchet MS" panose="020B0603020202020204"/>
              </a:rPr>
              <a:t>回复</a:t>
            </a:r>
            <a:r>
              <a:rPr lang="en-US" altLang="zh-CN" sz="1400" b="1" spc="-30" dirty="0">
                <a:latin typeface="微软雅黑" panose="020B0503020204020204" pitchFamily="34" charset="-122"/>
                <a:ea typeface="微软雅黑" panose="020B0503020204020204" pitchFamily="34" charset="-122"/>
                <a:cs typeface="Trebuchet MS" panose="020B0603020202020204"/>
              </a:rPr>
              <a:t>4</a:t>
            </a:r>
            <a:endParaRPr sz="1400" b="1" dirty="0">
              <a:latin typeface="微软雅黑" panose="020B0503020204020204" pitchFamily="34" charset="-122"/>
              <a:ea typeface="微软雅黑" panose="020B0503020204020204" pitchFamily="34" charset="-122"/>
            </a:endParaRPr>
          </a:p>
        </p:txBody>
      </p:sp>
      <p:sp>
        <p:nvSpPr>
          <p:cNvPr id="32" name="object 13">
            <a:extLst>
              <a:ext uri="{FF2B5EF4-FFF2-40B4-BE49-F238E27FC236}">
                <a16:creationId xmlns:a16="http://schemas.microsoft.com/office/drawing/2014/main" id="{593585B0-181B-5680-E30B-B8204BC8BAE8}"/>
              </a:ext>
            </a:extLst>
          </p:cNvPr>
          <p:cNvSpPr/>
          <p:nvPr/>
        </p:nvSpPr>
        <p:spPr>
          <a:xfrm>
            <a:off x="7716257" y="1978947"/>
            <a:ext cx="957843" cy="688087"/>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accent5">
              <a:lumMod val="20000"/>
              <a:lumOff val="80000"/>
            </a:schemeClr>
          </a:solidFill>
        </p:spPr>
        <p:txBody>
          <a:bodyPr wrap="square" lIns="0" tIns="0" rIns="0" bIns="0" rtlCol="0" anchor="ctr"/>
          <a:lstStyle/>
          <a:p>
            <a:pPr algn="ctr"/>
            <a:r>
              <a:rPr lang="en-US" sz="1200" b="1" dirty="0">
                <a:latin typeface="微软雅黑" panose="020B0503020204020204" pitchFamily="34" charset="-122"/>
                <a:ea typeface="微软雅黑" panose="020B0503020204020204" pitchFamily="34" charset="-122"/>
              </a:rPr>
              <a:t>…</a:t>
            </a:r>
            <a:endParaRPr sz="1200" b="1" dirty="0">
              <a:latin typeface="微软雅黑" panose="020B0503020204020204" pitchFamily="34" charset="-122"/>
              <a:ea typeface="微软雅黑" panose="020B0503020204020204" pitchFamily="34" charset="-122"/>
            </a:endParaRPr>
          </a:p>
        </p:txBody>
      </p:sp>
      <p:sp>
        <p:nvSpPr>
          <p:cNvPr id="33" name="object 15">
            <a:extLst>
              <a:ext uri="{FF2B5EF4-FFF2-40B4-BE49-F238E27FC236}">
                <a16:creationId xmlns:a16="http://schemas.microsoft.com/office/drawing/2014/main" id="{99834771-D73B-8C9A-1513-5FD543595364}"/>
              </a:ext>
            </a:extLst>
          </p:cNvPr>
          <p:cNvSpPr/>
          <p:nvPr/>
        </p:nvSpPr>
        <p:spPr>
          <a:xfrm>
            <a:off x="7842197" y="1816779"/>
            <a:ext cx="705962" cy="229363"/>
          </a:xfrm>
          <a:custGeom>
            <a:avLst/>
            <a:gdLst/>
            <a:ahLst/>
            <a:cxnLst/>
            <a:rect l="l" t="t" r="r" b="b"/>
            <a:pathLst>
              <a:path w="1604010" h="340994">
                <a:moveTo>
                  <a:pt x="1546998" y="340799"/>
                </a:moveTo>
                <a:lnTo>
                  <a:pt x="56801" y="340799"/>
                </a:lnTo>
                <a:lnTo>
                  <a:pt x="34691" y="336336"/>
                </a:lnTo>
                <a:lnTo>
                  <a:pt x="16636" y="324163"/>
                </a:lnTo>
                <a:lnTo>
                  <a:pt x="4463" y="306108"/>
                </a:lnTo>
                <a:lnTo>
                  <a:pt x="0" y="283998"/>
                </a:lnTo>
                <a:lnTo>
                  <a:pt x="0" y="56801"/>
                </a:lnTo>
                <a:lnTo>
                  <a:pt x="4463" y="34691"/>
                </a:lnTo>
                <a:lnTo>
                  <a:pt x="16636" y="16636"/>
                </a:lnTo>
                <a:lnTo>
                  <a:pt x="34691" y="4463"/>
                </a:lnTo>
                <a:lnTo>
                  <a:pt x="56801" y="0"/>
                </a:lnTo>
                <a:lnTo>
                  <a:pt x="1546998" y="0"/>
                </a:lnTo>
                <a:lnTo>
                  <a:pt x="1587163" y="16636"/>
                </a:lnTo>
                <a:lnTo>
                  <a:pt x="1603800" y="56801"/>
                </a:lnTo>
                <a:lnTo>
                  <a:pt x="1603800" y="283998"/>
                </a:lnTo>
                <a:lnTo>
                  <a:pt x="1599336" y="306108"/>
                </a:lnTo>
                <a:lnTo>
                  <a:pt x="1587163" y="324163"/>
                </a:lnTo>
                <a:lnTo>
                  <a:pt x="1569108" y="336336"/>
                </a:lnTo>
                <a:lnTo>
                  <a:pt x="1546998" y="340799"/>
                </a:lnTo>
                <a:close/>
              </a:path>
            </a:pathLst>
          </a:custGeom>
          <a:solidFill>
            <a:srgbClr val="EEEEEE"/>
          </a:solidFill>
        </p:spPr>
        <p:txBody>
          <a:bodyPr wrap="square" lIns="0" tIns="0" rIns="0" bIns="0" rtlCol="0" anchor="ctr"/>
          <a:lstStyle/>
          <a:p>
            <a:pPr algn="ctr"/>
            <a:r>
              <a:rPr lang="zh-CN" altLang="en-US" sz="1400" b="1" spc="-30" dirty="0">
                <a:latin typeface="微软雅黑" panose="020B0503020204020204" pitchFamily="34" charset="-122"/>
                <a:ea typeface="微软雅黑" panose="020B0503020204020204" pitchFamily="34" charset="-122"/>
                <a:cs typeface="Trebuchet MS" panose="020B0603020202020204"/>
              </a:rPr>
              <a:t>回复</a:t>
            </a:r>
            <a:r>
              <a:rPr lang="en-US" altLang="zh-CN" sz="1400" b="1" spc="-30" dirty="0">
                <a:latin typeface="微软雅黑" panose="020B0503020204020204" pitchFamily="34" charset="-122"/>
                <a:ea typeface="微软雅黑" panose="020B0503020204020204" pitchFamily="34" charset="-122"/>
                <a:cs typeface="Trebuchet MS" panose="020B0603020202020204"/>
              </a:rPr>
              <a:t>5</a:t>
            </a:r>
            <a:endParaRPr sz="1400" b="1" dirty="0">
              <a:latin typeface="微软雅黑" panose="020B0503020204020204" pitchFamily="34" charset="-122"/>
              <a:ea typeface="微软雅黑" panose="020B0503020204020204" pitchFamily="34" charset="-122"/>
            </a:endParaRPr>
          </a:p>
        </p:txBody>
      </p:sp>
      <p:sp>
        <p:nvSpPr>
          <p:cNvPr id="46" name="矩形: 圆角 45">
            <a:extLst>
              <a:ext uri="{FF2B5EF4-FFF2-40B4-BE49-F238E27FC236}">
                <a16:creationId xmlns:a16="http://schemas.microsoft.com/office/drawing/2014/main" id="{A9362AF1-CA6A-CC5E-164E-38A8D577E568}"/>
              </a:ext>
            </a:extLst>
          </p:cNvPr>
          <p:cNvSpPr/>
          <p:nvPr/>
        </p:nvSpPr>
        <p:spPr>
          <a:xfrm>
            <a:off x="3384334" y="2934122"/>
            <a:ext cx="5289766" cy="328531"/>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已经训练好的奖励函数模型（</a:t>
            </a:r>
            <a:r>
              <a:rPr lang="en-US" altLang="zh-CN" b="1" dirty="0">
                <a:solidFill>
                  <a:schemeClr val="bg1"/>
                </a:solidFill>
                <a:latin typeface="微软雅黑" panose="020B0503020204020204" pitchFamily="34" charset="-122"/>
                <a:ea typeface="微软雅黑" panose="020B0503020204020204" pitchFamily="34" charset="-122"/>
              </a:rPr>
              <a:t>RM</a:t>
            </a:r>
            <a:r>
              <a:rPr lang="zh-CN" altLang="en-US" b="1" dirty="0">
                <a:solidFill>
                  <a:schemeClr val="bg1"/>
                </a:solidFill>
                <a:latin typeface="微软雅黑" panose="020B0503020204020204" pitchFamily="34" charset="-122"/>
                <a:ea typeface="微软雅黑" panose="020B0503020204020204" pitchFamily="34" charset="-122"/>
              </a:rPr>
              <a:t>）</a:t>
            </a:r>
          </a:p>
        </p:txBody>
      </p:sp>
      <p:sp>
        <p:nvSpPr>
          <p:cNvPr id="47" name="矩形 46">
            <a:extLst>
              <a:ext uri="{FF2B5EF4-FFF2-40B4-BE49-F238E27FC236}">
                <a16:creationId xmlns:a16="http://schemas.microsoft.com/office/drawing/2014/main" id="{980A2FA0-1A79-A792-F45C-83FDA78A80B2}"/>
              </a:ext>
            </a:extLst>
          </p:cNvPr>
          <p:cNvSpPr/>
          <p:nvPr/>
        </p:nvSpPr>
        <p:spPr>
          <a:xfrm>
            <a:off x="1589037" y="2108200"/>
            <a:ext cx="1079500" cy="1892300"/>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a:extLst>
              <a:ext uri="{FF2B5EF4-FFF2-40B4-BE49-F238E27FC236}">
                <a16:creationId xmlns:a16="http://schemas.microsoft.com/office/drawing/2014/main" id="{04771686-D868-C248-E8C5-31E5A3ABE22A}"/>
              </a:ext>
            </a:extLst>
          </p:cNvPr>
          <p:cNvSpPr/>
          <p:nvPr/>
        </p:nvSpPr>
        <p:spPr>
          <a:xfrm>
            <a:off x="3111500" y="1333500"/>
            <a:ext cx="5834484" cy="1397033"/>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连接符: 肘形 49">
            <a:extLst>
              <a:ext uri="{FF2B5EF4-FFF2-40B4-BE49-F238E27FC236}">
                <a16:creationId xmlns:a16="http://schemas.microsoft.com/office/drawing/2014/main" id="{17F58A4B-FBBE-8C9F-6F46-3F14581F30AC}"/>
              </a:ext>
            </a:extLst>
          </p:cNvPr>
          <p:cNvCxnSpPr>
            <a:cxnSpLocks/>
            <a:stCxn id="47" idx="3"/>
            <a:endCxn id="48" idx="1"/>
          </p:cNvCxnSpPr>
          <p:nvPr/>
        </p:nvCxnSpPr>
        <p:spPr>
          <a:xfrm flipV="1">
            <a:off x="2668537" y="2032017"/>
            <a:ext cx="442963" cy="1022333"/>
          </a:xfrm>
          <a:prstGeom prst="bentConnector3">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5" name="object 13">
            <a:extLst>
              <a:ext uri="{FF2B5EF4-FFF2-40B4-BE49-F238E27FC236}">
                <a16:creationId xmlns:a16="http://schemas.microsoft.com/office/drawing/2014/main" id="{AF81E9E7-0BD4-B3FF-DCA3-52BC081A6FBB}"/>
              </a:ext>
            </a:extLst>
          </p:cNvPr>
          <p:cNvSpPr/>
          <p:nvPr/>
        </p:nvSpPr>
        <p:spPr>
          <a:xfrm>
            <a:off x="3429011" y="3395210"/>
            <a:ext cx="957843" cy="335558"/>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rgbClr val="F4CCCC"/>
          </a:solidFill>
        </p:spPr>
        <p:txBody>
          <a:bodyPr wrap="square" lIns="0" tIns="0" rIns="0" bIns="0" rtlCol="0" anchor="ctr"/>
          <a:lstStyle/>
          <a:p>
            <a:pPr algn="ctr"/>
            <a:r>
              <a:rPr lang="en-US" b="1" dirty="0">
                <a:latin typeface="微软雅黑" panose="020B0503020204020204" pitchFamily="34" charset="-122"/>
                <a:ea typeface="微软雅黑" panose="020B0503020204020204" pitchFamily="34" charset="-122"/>
              </a:rPr>
              <a:t>R1</a:t>
            </a:r>
            <a:endParaRPr b="1" dirty="0">
              <a:latin typeface="微软雅黑" panose="020B0503020204020204" pitchFamily="34" charset="-122"/>
              <a:ea typeface="微软雅黑" panose="020B0503020204020204" pitchFamily="34" charset="-122"/>
            </a:endParaRPr>
          </a:p>
        </p:txBody>
      </p:sp>
      <p:sp>
        <p:nvSpPr>
          <p:cNvPr id="66" name="object 13">
            <a:extLst>
              <a:ext uri="{FF2B5EF4-FFF2-40B4-BE49-F238E27FC236}">
                <a16:creationId xmlns:a16="http://schemas.microsoft.com/office/drawing/2014/main" id="{4373E0FF-0756-DAA3-A936-0DF21161DF27}"/>
              </a:ext>
            </a:extLst>
          </p:cNvPr>
          <p:cNvSpPr/>
          <p:nvPr/>
        </p:nvSpPr>
        <p:spPr>
          <a:xfrm>
            <a:off x="4468117" y="3395210"/>
            <a:ext cx="957843" cy="335558"/>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tx2">
              <a:lumMod val="20000"/>
              <a:lumOff val="80000"/>
            </a:schemeClr>
          </a:solidFill>
        </p:spPr>
        <p:txBody>
          <a:bodyPr wrap="square" lIns="0" tIns="0" rIns="0" bIns="0" rtlCol="0" anchor="ctr"/>
          <a:lstStyle/>
          <a:p>
            <a:pPr algn="ctr"/>
            <a:r>
              <a:rPr lang="en-US" b="1" dirty="0">
                <a:latin typeface="微软雅黑" panose="020B0503020204020204" pitchFamily="34" charset="-122"/>
                <a:ea typeface="微软雅黑" panose="020B0503020204020204" pitchFamily="34" charset="-122"/>
              </a:rPr>
              <a:t>R2</a:t>
            </a:r>
            <a:endParaRPr b="1" dirty="0">
              <a:latin typeface="微软雅黑" panose="020B0503020204020204" pitchFamily="34" charset="-122"/>
              <a:ea typeface="微软雅黑" panose="020B0503020204020204" pitchFamily="34" charset="-122"/>
            </a:endParaRPr>
          </a:p>
        </p:txBody>
      </p:sp>
      <p:sp>
        <p:nvSpPr>
          <p:cNvPr id="67" name="object 13">
            <a:extLst>
              <a:ext uri="{FF2B5EF4-FFF2-40B4-BE49-F238E27FC236}">
                <a16:creationId xmlns:a16="http://schemas.microsoft.com/office/drawing/2014/main" id="{21E042F4-DA98-0346-8A84-F64E6880DFA1}"/>
              </a:ext>
            </a:extLst>
          </p:cNvPr>
          <p:cNvSpPr/>
          <p:nvPr/>
        </p:nvSpPr>
        <p:spPr>
          <a:xfrm>
            <a:off x="5551899" y="3395210"/>
            <a:ext cx="957843" cy="335558"/>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accent6">
              <a:lumMod val="20000"/>
              <a:lumOff val="80000"/>
            </a:schemeClr>
          </a:solidFill>
        </p:spPr>
        <p:txBody>
          <a:bodyPr wrap="square" lIns="0" tIns="0" rIns="0" bIns="0" rtlCol="0" anchor="ctr"/>
          <a:lstStyle/>
          <a:p>
            <a:pPr algn="ctr"/>
            <a:r>
              <a:rPr lang="en-US" b="1" dirty="0">
                <a:latin typeface="微软雅黑" panose="020B0503020204020204" pitchFamily="34" charset="-122"/>
                <a:ea typeface="微软雅黑" panose="020B0503020204020204" pitchFamily="34" charset="-122"/>
              </a:rPr>
              <a:t>R3</a:t>
            </a:r>
            <a:endParaRPr b="1" dirty="0">
              <a:latin typeface="微软雅黑" panose="020B0503020204020204" pitchFamily="34" charset="-122"/>
              <a:ea typeface="微软雅黑" panose="020B0503020204020204" pitchFamily="34" charset="-122"/>
            </a:endParaRPr>
          </a:p>
        </p:txBody>
      </p:sp>
      <p:sp>
        <p:nvSpPr>
          <p:cNvPr id="68" name="object 13">
            <a:extLst>
              <a:ext uri="{FF2B5EF4-FFF2-40B4-BE49-F238E27FC236}">
                <a16:creationId xmlns:a16="http://schemas.microsoft.com/office/drawing/2014/main" id="{14A83EA3-0FDE-35AB-4F89-66907FBA7E11}"/>
              </a:ext>
            </a:extLst>
          </p:cNvPr>
          <p:cNvSpPr/>
          <p:nvPr/>
        </p:nvSpPr>
        <p:spPr>
          <a:xfrm>
            <a:off x="6635679" y="3395210"/>
            <a:ext cx="957843" cy="335558"/>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accent4">
              <a:lumMod val="20000"/>
              <a:lumOff val="80000"/>
            </a:schemeClr>
          </a:solidFill>
        </p:spPr>
        <p:txBody>
          <a:bodyPr wrap="square" lIns="0" tIns="0" rIns="0" bIns="0" rtlCol="0" anchor="ctr"/>
          <a:lstStyle/>
          <a:p>
            <a:pPr algn="ctr"/>
            <a:r>
              <a:rPr lang="en-US" b="1" dirty="0">
                <a:latin typeface="微软雅黑" panose="020B0503020204020204" pitchFamily="34" charset="-122"/>
                <a:ea typeface="微软雅黑" panose="020B0503020204020204" pitchFamily="34" charset="-122"/>
              </a:rPr>
              <a:t>R4</a:t>
            </a:r>
            <a:endParaRPr b="1" dirty="0">
              <a:latin typeface="微软雅黑" panose="020B0503020204020204" pitchFamily="34" charset="-122"/>
              <a:ea typeface="微软雅黑" panose="020B0503020204020204" pitchFamily="34" charset="-122"/>
            </a:endParaRPr>
          </a:p>
        </p:txBody>
      </p:sp>
      <p:sp>
        <p:nvSpPr>
          <p:cNvPr id="69" name="object 13">
            <a:extLst>
              <a:ext uri="{FF2B5EF4-FFF2-40B4-BE49-F238E27FC236}">
                <a16:creationId xmlns:a16="http://schemas.microsoft.com/office/drawing/2014/main" id="{707036B4-197C-D114-DDF6-2125E4EC32BC}"/>
              </a:ext>
            </a:extLst>
          </p:cNvPr>
          <p:cNvSpPr/>
          <p:nvPr/>
        </p:nvSpPr>
        <p:spPr>
          <a:xfrm>
            <a:off x="7706140" y="3395210"/>
            <a:ext cx="957843" cy="335558"/>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accent5">
              <a:lumMod val="20000"/>
              <a:lumOff val="80000"/>
            </a:schemeClr>
          </a:solidFill>
        </p:spPr>
        <p:txBody>
          <a:bodyPr wrap="square" lIns="0" tIns="0" rIns="0" bIns="0" rtlCol="0" anchor="ctr"/>
          <a:lstStyle/>
          <a:p>
            <a:pPr algn="ctr"/>
            <a:r>
              <a:rPr lang="en-US" b="1" dirty="0">
                <a:latin typeface="微软雅黑" panose="020B0503020204020204" pitchFamily="34" charset="-122"/>
                <a:ea typeface="微软雅黑" panose="020B0503020204020204" pitchFamily="34" charset="-122"/>
              </a:rPr>
              <a:t>R5</a:t>
            </a:r>
            <a:endParaRPr b="1" dirty="0">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6A716388-032E-3443-C329-75978E875EF9}"/>
              </a:ext>
            </a:extLst>
          </p:cNvPr>
          <p:cNvSpPr/>
          <p:nvPr/>
        </p:nvSpPr>
        <p:spPr>
          <a:xfrm>
            <a:off x="3108955" y="2823700"/>
            <a:ext cx="5837029" cy="121892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直接箭头连接符 54">
            <a:extLst>
              <a:ext uri="{FF2B5EF4-FFF2-40B4-BE49-F238E27FC236}">
                <a16:creationId xmlns:a16="http://schemas.microsoft.com/office/drawing/2014/main" id="{C8A4F8F1-DA21-2A53-D997-9F05EEED6C3D}"/>
              </a:ext>
            </a:extLst>
          </p:cNvPr>
          <p:cNvCxnSpPr>
            <a:cxnSpLocks/>
          </p:cNvCxnSpPr>
          <p:nvPr/>
        </p:nvCxnSpPr>
        <p:spPr>
          <a:xfrm>
            <a:off x="3863255" y="2687056"/>
            <a:ext cx="0" cy="2701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24D80AE-E95F-2D27-D59E-F9F02E826922}"/>
              </a:ext>
            </a:extLst>
          </p:cNvPr>
          <p:cNvCxnSpPr>
            <a:cxnSpLocks/>
          </p:cNvCxnSpPr>
          <p:nvPr/>
        </p:nvCxnSpPr>
        <p:spPr>
          <a:xfrm>
            <a:off x="4947038" y="2687056"/>
            <a:ext cx="0" cy="2701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46B82EA7-6838-C0F8-A4CC-751CC5BDA90F}"/>
              </a:ext>
            </a:extLst>
          </p:cNvPr>
          <p:cNvCxnSpPr>
            <a:cxnSpLocks/>
          </p:cNvCxnSpPr>
          <p:nvPr/>
        </p:nvCxnSpPr>
        <p:spPr>
          <a:xfrm>
            <a:off x="6029217" y="2687056"/>
            <a:ext cx="0" cy="2701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60D49465-E2C2-5E28-4334-55B8A6576F93}"/>
              </a:ext>
            </a:extLst>
          </p:cNvPr>
          <p:cNvCxnSpPr>
            <a:cxnSpLocks/>
          </p:cNvCxnSpPr>
          <p:nvPr/>
        </p:nvCxnSpPr>
        <p:spPr>
          <a:xfrm>
            <a:off x="7114601" y="2687056"/>
            <a:ext cx="0" cy="2701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83B122A3-3CCD-366D-5CC8-E309C518EF85}"/>
              </a:ext>
            </a:extLst>
          </p:cNvPr>
          <p:cNvCxnSpPr>
            <a:cxnSpLocks/>
          </p:cNvCxnSpPr>
          <p:nvPr/>
        </p:nvCxnSpPr>
        <p:spPr>
          <a:xfrm>
            <a:off x="8195178" y="2687056"/>
            <a:ext cx="0" cy="2701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50AA97E4-6275-27AD-E471-0E40A0729799}"/>
              </a:ext>
            </a:extLst>
          </p:cNvPr>
          <p:cNvSpPr txBox="1"/>
          <p:nvPr/>
        </p:nvSpPr>
        <p:spPr>
          <a:xfrm>
            <a:off x="4473080" y="3697991"/>
            <a:ext cx="957842"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Best</a:t>
            </a:r>
            <a:endParaRPr lang="en-US" b="1" dirty="0">
              <a:solidFill>
                <a:srgbClr val="FF0000"/>
              </a:solidFill>
            </a:endParaRPr>
          </a:p>
        </p:txBody>
      </p:sp>
      <p:sp>
        <p:nvSpPr>
          <p:cNvPr id="87" name="矩形 86">
            <a:extLst>
              <a:ext uri="{FF2B5EF4-FFF2-40B4-BE49-F238E27FC236}">
                <a16:creationId xmlns:a16="http://schemas.microsoft.com/office/drawing/2014/main" id="{0216DCE2-86A1-95BF-DFF5-5FCB29394C68}"/>
              </a:ext>
            </a:extLst>
          </p:cNvPr>
          <p:cNvSpPr/>
          <p:nvPr/>
        </p:nvSpPr>
        <p:spPr>
          <a:xfrm>
            <a:off x="1589037" y="4127779"/>
            <a:ext cx="1079500" cy="116812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连接符: 肘形 87">
            <a:extLst>
              <a:ext uri="{FF2B5EF4-FFF2-40B4-BE49-F238E27FC236}">
                <a16:creationId xmlns:a16="http://schemas.microsoft.com/office/drawing/2014/main" id="{AD86AFFD-786A-CE2A-31D1-73900252C380}"/>
              </a:ext>
            </a:extLst>
          </p:cNvPr>
          <p:cNvCxnSpPr>
            <a:cxnSpLocks/>
            <a:stCxn id="87" idx="3"/>
            <a:endCxn id="70" idx="1"/>
          </p:cNvCxnSpPr>
          <p:nvPr/>
        </p:nvCxnSpPr>
        <p:spPr>
          <a:xfrm flipV="1">
            <a:off x="2668537" y="3433161"/>
            <a:ext cx="440418" cy="127867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5" name="组合 94">
            <a:extLst>
              <a:ext uri="{FF2B5EF4-FFF2-40B4-BE49-F238E27FC236}">
                <a16:creationId xmlns:a16="http://schemas.microsoft.com/office/drawing/2014/main" id="{5A828219-A3E7-B38F-A0AB-E1AE5803E70F}"/>
              </a:ext>
            </a:extLst>
          </p:cNvPr>
          <p:cNvGrpSpPr/>
          <p:nvPr/>
        </p:nvGrpSpPr>
        <p:grpSpPr>
          <a:xfrm>
            <a:off x="3074565" y="4084056"/>
            <a:ext cx="5904335" cy="819927"/>
            <a:chOff x="3041650" y="4399647"/>
            <a:chExt cx="5904335" cy="819927"/>
          </a:xfrm>
        </p:grpSpPr>
        <p:grpSp>
          <p:nvGrpSpPr>
            <p:cNvPr id="84" name="组合 83">
              <a:extLst>
                <a:ext uri="{FF2B5EF4-FFF2-40B4-BE49-F238E27FC236}">
                  <a16:creationId xmlns:a16="http://schemas.microsoft.com/office/drawing/2014/main" id="{60F53BAB-2433-DC83-5C3E-B22806881627}"/>
                </a:ext>
              </a:extLst>
            </p:cNvPr>
            <p:cNvGrpSpPr>
              <a:grpSpLocks noChangeAspect="1"/>
            </p:cNvGrpSpPr>
            <p:nvPr/>
          </p:nvGrpSpPr>
          <p:grpSpPr>
            <a:xfrm>
              <a:off x="3966551" y="4474374"/>
              <a:ext cx="3120456" cy="295185"/>
              <a:chOff x="3203808" y="4523693"/>
              <a:chExt cx="3547252" cy="335558"/>
            </a:xfrm>
          </p:grpSpPr>
          <p:grpSp>
            <p:nvGrpSpPr>
              <p:cNvPr id="72" name="组合 71">
                <a:extLst>
                  <a:ext uri="{FF2B5EF4-FFF2-40B4-BE49-F238E27FC236}">
                    <a16:creationId xmlns:a16="http://schemas.microsoft.com/office/drawing/2014/main" id="{B525D586-525A-6C16-666F-D62AAD526D1E}"/>
                  </a:ext>
                </a:extLst>
              </p:cNvPr>
              <p:cNvGrpSpPr/>
              <p:nvPr/>
            </p:nvGrpSpPr>
            <p:grpSpPr>
              <a:xfrm>
                <a:off x="3203808" y="4527207"/>
                <a:ext cx="2859436" cy="328531"/>
                <a:chOff x="699340" y="1476694"/>
                <a:chExt cx="4387088" cy="481001"/>
              </a:xfrm>
            </p:grpSpPr>
            <p:sp>
              <p:nvSpPr>
                <p:cNvPr id="73" name="矩形 72">
                  <a:extLst>
                    <a:ext uri="{FF2B5EF4-FFF2-40B4-BE49-F238E27FC236}">
                      <a16:creationId xmlns:a16="http://schemas.microsoft.com/office/drawing/2014/main" id="{2DF04B6C-7CE2-8972-41BD-4B67E0C96662}"/>
                    </a:ext>
                  </a:extLst>
                </p:cNvPr>
                <p:cNvSpPr/>
                <p:nvPr/>
              </p:nvSpPr>
              <p:spPr>
                <a:xfrm>
                  <a:off x="1618797" y="1476694"/>
                  <a:ext cx="3467631"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1400" b="1" dirty="0">
                      <a:solidFill>
                        <a:schemeClr val="tx1"/>
                      </a:solidFill>
                      <a:latin typeface="微软雅黑" panose="020B0503020204020204" pitchFamily="34" charset="-122"/>
                      <a:ea typeface="微软雅黑" panose="020B0503020204020204" pitchFamily="34" charset="-122"/>
                    </a:rPr>
                    <a:t>写一个关于青蛙的故事</a:t>
                  </a:r>
                </a:p>
              </p:txBody>
            </p:sp>
            <p:sp>
              <p:nvSpPr>
                <p:cNvPr id="74" name="矩形 73">
                  <a:extLst>
                    <a:ext uri="{FF2B5EF4-FFF2-40B4-BE49-F238E27FC236}">
                      <a16:creationId xmlns:a16="http://schemas.microsoft.com/office/drawing/2014/main" id="{83AA78D4-C707-22BE-2DB3-8017416A38AD}"/>
                    </a:ext>
                  </a:extLst>
                </p:cNvPr>
                <p:cNvSpPr/>
                <p:nvPr/>
              </p:nvSpPr>
              <p:spPr>
                <a:xfrm>
                  <a:off x="699340" y="1476694"/>
                  <a:ext cx="987236"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FFFF00"/>
                      </a:solidFill>
                      <a:latin typeface="微软雅黑" panose="020B0503020204020204" pitchFamily="34" charset="-122"/>
                      <a:ea typeface="微软雅黑" panose="020B0503020204020204" pitchFamily="34" charset="-122"/>
                    </a:rPr>
                    <a:t>输入</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75" name="object 13">
                <a:extLst>
                  <a:ext uri="{FF2B5EF4-FFF2-40B4-BE49-F238E27FC236}">
                    <a16:creationId xmlns:a16="http://schemas.microsoft.com/office/drawing/2014/main" id="{1D4E4674-BAC7-FA7D-B1B0-F28FA201B41E}"/>
                  </a:ext>
                </a:extLst>
              </p:cNvPr>
              <p:cNvSpPr/>
              <p:nvPr/>
            </p:nvSpPr>
            <p:spPr>
              <a:xfrm>
                <a:off x="6123667" y="4523693"/>
                <a:ext cx="627393" cy="335558"/>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tx2">
                  <a:lumMod val="20000"/>
                  <a:lumOff val="80000"/>
                </a:schemeClr>
              </a:solidFill>
            </p:spPr>
            <p:txBody>
              <a:bodyPr wrap="square" lIns="0" tIns="0" rIns="0" bIns="0" rtlCol="0" anchor="ctr"/>
              <a:lstStyle/>
              <a:p>
                <a:pPr algn="ctr"/>
                <a:r>
                  <a:rPr lang="en-US" sz="1600" b="1" dirty="0">
                    <a:latin typeface="微软雅黑" panose="020B0503020204020204" pitchFamily="34" charset="-122"/>
                    <a:ea typeface="微软雅黑" panose="020B0503020204020204" pitchFamily="34" charset="-122"/>
                  </a:rPr>
                  <a:t>R2</a:t>
                </a:r>
                <a:endParaRPr sz="1600" b="1" dirty="0">
                  <a:latin typeface="微软雅黑" panose="020B0503020204020204" pitchFamily="34" charset="-122"/>
                  <a:ea typeface="微软雅黑" panose="020B0503020204020204" pitchFamily="34" charset="-122"/>
                </a:endParaRPr>
              </a:p>
            </p:txBody>
          </p:sp>
        </p:grpSp>
        <p:grpSp>
          <p:nvGrpSpPr>
            <p:cNvPr id="83" name="组合 82">
              <a:extLst>
                <a:ext uri="{FF2B5EF4-FFF2-40B4-BE49-F238E27FC236}">
                  <a16:creationId xmlns:a16="http://schemas.microsoft.com/office/drawing/2014/main" id="{9D8AA9B4-F470-9E94-636E-A917B1892404}"/>
                </a:ext>
              </a:extLst>
            </p:cNvPr>
            <p:cNvGrpSpPr>
              <a:grpSpLocks noChangeAspect="1"/>
            </p:cNvGrpSpPr>
            <p:nvPr/>
          </p:nvGrpSpPr>
          <p:grpSpPr>
            <a:xfrm>
              <a:off x="3966551" y="4896983"/>
              <a:ext cx="4882970" cy="295185"/>
              <a:chOff x="3203808" y="4946302"/>
              <a:chExt cx="5550832" cy="335558"/>
            </a:xfrm>
          </p:grpSpPr>
          <p:grpSp>
            <p:nvGrpSpPr>
              <p:cNvPr id="76" name="组合 75">
                <a:extLst>
                  <a:ext uri="{FF2B5EF4-FFF2-40B4-BE49-F238E27FC236}">
                    <a16:creationId xmlns:a16="http://schemas.microsoft.com/office/drawing/2014/main" id="{4D99AF6D-D4E2-746B-2F2F-70EE5565E0C4}"/>
                  </a:ext>
                </a:extLst>
              </p:cNvPr>
              <p:cNvGrpSpPr/>
              <p:nvPr/>
            </p:nvGrpSpPr>
            <p:grpSpPr>
              <a:xfrm>
                <a:off x="3203808" y="4949816"/>
                <a:ext cx="2859436" cy="328531"/>
                <a:chOff x="699340" y="1476694"/>
                <a:chExt cx="4387088" cy="481001"/>
              </a:xfrm>
            </p:grpSpPr>
            <p:sp>
              <p:nvSpPr>
                <p:cNvPr id="77" name="矩形 76">
                  <a:extLst>
                    <a:ext uri="{FF2B5EF4-FFF2-40B4-BE49-F238E27FC236}">
                      <a16:creationId xmlns:a16="http://schemas.microsoft.com/office/drawing/2014/main" id="{418A83AE-CF09-915E-8F04-A14514D30EA7}"/>
                    </a:ext>
                  </a:extLst>
                </p:cNvPr>
                <p:cNvSpPr/>
                <p:nvPr/>
              </p:nvSpPr>
              <p:spPr>
                <a:xfrm>
                  <a:off x="1618797" y="1476694"/>
                  <a:ext cx="3467631"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1400" b="1" dirty="0">
                      <a:solidFill>
                        <a:schemeClr val="tx1"/>
                      </a:solidFill>
                      <a:latin typeface="微软雅黑" panose="020B0503020204020204" pitchFamily="34" charset="-122"/>
                      <a:ea typeface="微软雅黑" panose="020B0503020204020204" pitchFamily="34" charset="-122"/>
                    </a:rPr>
                    <a:t>写一个关于青蛙的故事</a:t>
                  </a:r>
                </a:p>
              </p:txBody>
            </p:sp>
            <p:sp>
              <p:nvSpPr>
                <p:cNvPr id="78" name="矩形 77">
                  <a:extLst>
                    <a:ext uri="{FF2B5EF4-FFF2-40B4-BE49-F238E27FC236}">
                      <a16:creationId xmlns:a16="http://schemas.microsoft.com/office/drawing/2014/main" id="{1703BA20-AA0A-EFEB-EE3A-B22C23912796}"/>
                    </a:ext>
                  </a:extLst>
                </p:cNvPr>
                <p:cNvSpPr/>
                <p:nvPr/>
              </p:nvSpPr>
              <p:spPr>
                <a:xfrm>
                  <a:off x="699340" y="1476694"/>
                  <a:ext cx="987236"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FFFF00"/>
                      </a:solidFill>
                      <a:latin typeface="微软雅黑" panose="020B0503020204020204" pitchFamily="34" charset="-122"/>
                      <a:ea typeface="微软雅黑" panose="020B0503020204020204" pitchFamily="34" charset="-122"/>
                    </a:rPr>
                    <a:t>输入</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79" name="object 13">
                <a:extLst>
                  <a:ext uri="{FF2B5EF4-FFF2-40B4-BE49-F238E27FC236}">
                    <a16:creationId xmlns:a16="http://schemas.microsoft.com/office/drawing/2014/main" id="{5F502B26-4399-4475-779F-F8F15C3A6050}"/>
                  </a:ext>
                </a:extLst>
              </p:cNvPr>
              <p:cNvSpPr/>
              <p:nvPr/>
            </p:nvSpPr>
            <p:spPr>
              <a:xfrm>
                <a:off x="6139444" y="4946302"/>
                <a:ext cx="611616" cy="335558"/>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rgbClr val="F4CCCC"/>
              </a:solidFill>
            </p:spPr>
            <p:txBody>
              <a:bodyPr wrap="square" lIns="0" tIns="0" rIns="0" bIns="0" rtlCol="0" anchor="ctr"/>
              <a:lstStyle/>
              <a:p>
                <a:pPr algn="ctr"/>
                <a:r>
                  <a:rPr lang="en-US" sz="1600" b="1" dirty="0">
                    <a:latin typeface="微软雅黑" panose="020B0503020204020204" pitchFamily="34" charset="-122"/>
                    <a:ea typeface="微软雅黑" panose="020B0503020204020204" pitchFamily="34" charset="-122"/>
                  </a:rPr>
                  <a:t>R1</a:t>
                </a:r>
                <a:endParaRPr sz="1600" b="1" dirty="0">
                  <a:latin typeface="微软雅黑" panose="020B0503020204020204" pitchFamily="34" charset="-122"/>
                  <a:ea typeface="微软雅黑" panose="020B0503020204020204" pitchFamily="34" charset="-122"/>
                </a:endParaRPr>
              </a:p>
            </p:txBody>
          </p:sp>
          <p:sp>
            <p:nvSpPr>
              <p:cNvPr id="80" name="object 13">
                <a:extLst>
                  <a:ext uri="{FF2B5EF4-FFF2-40B4-BE49-F238E27FC236}">
                    <a16:creationId xmlns:a16="http://schemas.microsoft.com/office/drawing/2014/main" id="{42CF4D9F-DD22-5747-AD8A-E33D9101B6B6}"/>
                  </a:ext>
                </a:extLst>
              </p:cNvPr>
              <p:cNvSpPr/>
              <p:nvPr/>
            </p:nvSpPr>
            <p:spPr>
              <a:xfrm>
                <a:off x="6807304" y="4946302"/>
                <a:ext cx="611616" cy="335558"/>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accent6">
                  <a:lumMod val="20000"/>
                  <a:lumOff val="80000"/>
                </a:schemeClr>
              </a:solidFill>
            </p:spPr>
            <p:txBody>
              <a:bodyPr wrap="square" lIns="0" tIns="0" rIns="0" bIns="0" rtlCol="0" anchor="ctr"/>
              <a:lstStyle/>
              <a:p>
                <a:pPr algn="ctr"/>
                <a:r>
                  <a:rPr lang="en-US" sz="1600" b="1" dirty="0">
                    <a:latin typeface="微软雅黑" panose="020B0503020204020204" pitchFamily="34" charset="-122"/>
                    <a:ea typeface="微软雅黑" panose="020B0503020204020204" pitchFamily="34" charset="-122"/>
                  </a:rPr>
                  <a:t>R3</a:t>
                </a:r>
                <a:endParaRPr sz="1600" b="1" dirty="0">
                  <a:latin typeface="微软雅黑" panose="020B0503020204020204" pitchFamily="34" charset="-122"/>
                  <a:ea typeface="微软雅黑" panose="020B0503020204020204" pitchFamily="34" charset="-122"/>
                </a:endParaRPr>
              </a:p>
            </p:txBody>
          </p:sp>
          <p:sp>
            <p:nvSpPr>
              <p:cNvPr id="81" name="object 13">
                <a:extLst>
                  <a:ext uri="{FF2B5EF4-FFF2-40B4-BE49-F238E27FC236}">
                    <a16:creationId xmlns:a16="http://schemas.microsoft.com/office/drawing/2014/main" id="{03668993-604A-518A-0EFD-6F2C595AAAD2}"/>
                  </a:ext>
                </a:extLst>
              </p:cNvPr>
              <p:cNvSpPr/>
              <p:nvPr/>
            </p:nvSpPr>
            <p:spPr>
              <a:xfrm>
                <a:off x="7475164" y="4946302"/>
                <a:ext cx="611616" cy="335558"/>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accent4">
                  <a:lumMod val="20000"/>
                  <a:lumOff val="80000"/>
                </a:schemeClr>
              </a:solidFill>
            </p:spPr>
            <p:txBody>
              <a:bodyPr wrap="square" lIns="0" tIns="0" rIns="0" bIns="0" rtlCol="0" anchor="ctr"/>
              <a:lstStyle/>
              <a:p>
                <a:pPr algn="ctr"/>
                <a:r>
                  <a:rPr lang="en-US" sz="1600" b="1" dirty="0">
                    <a:latin typeface="微软雅黑" panose="020B0503020204020204" pitchFamily="34" charset="-122"/>
                    <a:ea typeface="微软雅黑" panose="020B0503020204020204" pitchFamily="34" charset="-122"/>
                  </a:rPr>
                  <a:t>R4</a:t>
                </a:r>
                <a:endParaRPr sz="1600" b="1" dirty="0">
                  <a:latin typeface="微软雅黑" panose="020B0503020204020204" pitchFamily="34" charset="-122"/>
                  <a:ea typeface="微软雅黑" panose="020B0503020204020204" pitchFamily="34" charset="-122"/>
                </a:endParaRPr>
              </a:p>
            </p:txBody>
          </p:sp>
          <p:sp>
            <p:nvSpPr>
              <p:cNvPr id="82" name="object 13">
                <a:extLst>
                  <a:ext uri="{FF2B5EF4-FFF2-40B4-BE49-F238E27FC236}">
                    <a16:creationId xmlns:a16="http://schemas.microsoft.com/office/drawing/2014/main" id="{21259661-5436-C589-3A42-FA4ECC4D4606}"/>
                  </a:ext>
                </a:extLst>
              </p:cNvPr>
              <p:cNvSpPr/>
              <p:nvPr/>
            </p:nvSpPr>
            <p:spPr>
              <a:xfrm>
                <a:off x="8143024" y="4946302"/>
                <a:ext cx="611616" cy="335558"/>
              </a:xfrm>
              <a:custGeom>
                <a:avLst/>
                <a:gdLst/>
                <a:ahLst/>
                <a:cxnLst/>
                <a:rect l="l" t="t" r="r" b="b"/>
                <a:pathLst>
                  <a:path w="3634740" h="1523364">
                    <a:moveTo>
                      <a:pt x="3380694" y="1522799"/>
                    </a:moveTo>
                    <a:lnTo>
                      <a:pt x="253805" y="1522799"/>
                    </a:lnTo>
                    <a:lnTo>
                      <a:pt x="208183" y="1518710"/>
                    </a:lnTo>
                    <a:lnTo>
                      <a:pt x="165244" y="1506921"/>
                    </a:lnTo>
                    <a:lnTo>
                      <a:pt x="125704" y="1488148"/>
                    </a:lnTo>
                    <a:lnTo>
                      <a:pt x="90281" y="1463108"/>
                    </a:lnTo>
                    <a:lnTo>
                      <a:pt x="59691" y="1432518"/>
                    </a:lnTo>
                    <a:lnTo>
                      <a:pt x="34651" y="1397095"/>
                    </a:lnTo>
                    <a:lnTo>
                      <a:pt x="15878" y="1357555"/>
                    </a:lnTo>
                    <a:lnTo>
                      <a:pt x="4089" y="1314616"/>
                    </a:lnTo>
                    <a:lnTo>
                      <a:pt x="0" y="1268994"/>
                    </a:lnTo>
                    <a:lnTo>
                      <a:pt x="0" y="253804"/>
                    </a:lnTo>
                    <a:lnTo>
                      <a:pt x="4089" y="208183"/>
                    </a:lnTo>
                    <a:lnTo>
                      <a:pt x="15878" y="165244"/>
                    </a:lnTo>
                    <a:lnTo>
                      <a:pt x="34651" y="125704"/>
                    </a:lnTo>
                    <a:lnTo>
                      <a:pt x="59691" y="90281"/>
                    </a:lnTo>
                    <a:lnTo>
                      <a:pt x="90281" y="59691"/>
                    </a:lnTo>
                    <a:lnTo>
                      <a:pt x="125704" y="34651"/>
                    </a:lnTo>
                    <a:lnTo>
                      <a:pt x="165244" y="15878"/>
                    </a:lnTo>
                    <a:lnTo>
                      <a:pt x="208183" y="4089"/>
                    </a:lnTo>
                    <a:lnTo>
                      <a:pt x="253805" y="0"/>
                    </a:lnTo>
                    <a:lnTo>
                      <a:pt x="3380694" y="0"/>
                    </a:lnTo>
                    <a:lnTo>
                      <a:pt x="3430441" y="4921"/>
                    </a:lnTo>
                    <a:lnTo>
                      <a:pt x="3477821" y="19319"/>
                    </a:lnTo>
                    <a:lnTo>
                      <a:pt x="3521505" y="42642"/>
                    </a:lnTo>
                    <a:lnTo>
                      <a:pt x="3560161" y="74337"/>
                    </a:lnTo>
                    <a:lnTo>
                      <a:pt x="3591857" y="112993"/>
                    </a:lnTo>
                    <a:lnTo>
                      <a:pt x="3615180" y="156678"/>
                    </a:lnTo>
                    <a:lnTo>
                      <a:pt x="3629578" y="204058"/>
                    </a:lnTo>
                    <a:lnTo>
                      <a:pt x="3634499" y="253804"/>
                    </a:lnTo>
                    <a:lnTo>
                      <a:pt x="3634499" y="1268994"/>
                    </a:lnTo>
                    <a:lnTo>
                      <a:pt x="3630410" y="1314616"/>
                    </a:lnTo>
                    <a:lnTo>
                      <a:pt x="3618621" y="1357555"/>
                    </a:lnTo>
                    <a:lnTo>
                      <a:pt x="3599848" y="1397095"/>
                    </a:lnTo>
                    <a:lnTo>
                      <a:pt x="3574808" y="1432518"/>
                    </a:lnTo>
                    <a:lnTo>
                      <a:pt x="3544218" y="1463108"/>
                    </a:lnTo>
                    <a:lnTo>
                      <a:pt x="3508795" y="1488148"/>
                    </a:lnTo>
                    <a:lnTo>
                      <a:pt x="3469255" y="1506921"/>
                    </a:lnTo>
                    <a:lnTo>
                      <a:pt x="3426316" y="1518710"/>
                    </a:lnTo>
                    <a:lnTo>
                      <a:pt x="3380694" y="1522799"/>
                    </a:lnTo>
                    <a:close/>
                  </a:path>
                </a:pathLst>
              </a:custGeom>
              <a:solidFill>
                <a:schemeClr val="accent5">
                  <a:lumMod val="20000"/>
                  <a:lumOff val="80000"/>
                </a:schemeClr>
              </a:solidFill>
            </p:spPr>
            <p:txBody>
              <a:bodyPr wrap="square" lIns="0" tIns="0" rIns="0" bIns="0" rtlCol="0" anchor="ctr"/>
              <a:lstStyle/>
              <a:p>
                <a:pPr algn="ctr"/>
                <a:r>
                  <a:rPr lang="en-US" sz="1600" b="1" dirty="0">
                    <a:latin typeface="微软雅黑" panose="020B0503020204020204" pitchFamily="34" charset="-122"/>
                    <a:ea typeface="微软雅黑" panose="020B0503020204020204" pitchFamily="34" charset="-122"/>
                  </a:rPr>
                  <a:t>R5</a:t>
                </a:r>
                <a:endParaRPr sz="1600" b="1" dirty="0">
                  <a:latin typeface="微软雅黑" panose="020B0503020204020204" pitchFamily="34" charset="-122"/>
                  <a:ea typeface="微软雅黑" panose="020B0503020204020204" pitchFamily="34" charset="-122"/>
                </a:endParaRPr>
              </a:p>
            </p:txBody>
          </p:sp>
        </p:grpSp>
        <p:sp>
          <p:nvSpPr>
            <p:cNvPr id="85" name="矩形: 圆角 84">
              <a:extLst>
                <a:ext uri="{FF2B5EF4-FFF2-40B4-BE49-F238E27FC236}">
                  <a16:creationId xmlns:a16="http://schemas.microsoft.com/office/drawing/2014/main" id="{88AFB98B-93C9-162F-13E8-7A188CB8665D}"/>
                </a:ext>
              </a:extLst>
            </p:cNvPr>
            <p:cNvSpPr/>
            <p:nvPr/>
          </p:nvSpPr>
          <p:spPr>
            <a:xfrm>
              <a:off x="3111473" y="4457700"/>
              <a:ext cx="855077" cy="32853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正样本</a:t>
              </a:r>
            </a:p>
          </p:txBody>
        </p:sp>
        <p:sp>
          <p:nvSpPr>
            <p:cNvPr id="86" name="矩形: 圆角 85">
              <a:extLst>
                <a:ext uri="{FF2B5EF4-FFF2-40B4-BE49-F238E27FC236}">
                  <a16:creationId xmlns:a16="http://schemas.microsoft.com/office/drawing/2014/main" id="{A4F7B6B6-80ED-4E00-9F67-D46C016DFAF2}"/>
                </a:ext>
              </a:extLst>
            </p:cNvPr>
            <p:cNvSpPr/>
            <p:nvPr/>
          </p:nvSpPr>
          <p:spPr>
            <a:xfrm>
              <a:off x="3111473" y="4880309"/>
              <a:ext cx="855077" cy="328531"/>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负样本</a:t>
              </a:r>
            </a:p>
          </p:txBody>
        </p:sp>
        <p:sp>
          <p:nvSpPr>
            <p:cNvPr id="91" name="左大括号 90">
              <a:extLst>
                <a:ext uri="{FF2B5EF4-FFF2-40B4-BE49-F238E27FC236}">
                  <a16:creationId xmlns:a16="http://schemas.microsoft.com/office/drawing/2014/main" id="{DBB3A826-62B0-0470-6595-79ED0DBDB8CF}"/>
                </a:ext>
              </a:extLst>
            </p:cNvPr>
            <p:cNvSpPr/>
            <p:nvPr/>
          </p:nvSpPr>
          <p:spPr>
            <a:xfrm>
              <a:off x="3041650" y="4446407"/>
              <a:ext cx="45719" cy="773167"/>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左大括号 91">
              <a:extLst>
                <a:ext uri="{FF2B5EF4-FFF2-40B4-BE49-F238E27FC236}">
                  <a16:creationId xmlns:a16="http://schemas.microsoft.com/office/drawing/2014/main" id="{E0841DA7-95F8-2B3D-3938-D093AF5AD067}"/>
                </a:ext>
              </a:extLst>
            </p:cNvPr>
            <p:cNvSpPr/>
            <p:nvPr/>
          </p:nvSpPr>
          <p:spPr>
            <a:xfrm rot="10800000">
              <a:off x="8900266" y="4399647"/>
              <a:ext cx="45719" cy="773167"/>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6" name="矩形: 圆角 95">
            <a:extLst>
              <a:ext uri="{FF2B5EF4-FFF2-40B4-BE49-F238E27FC236}">
                <a16:creationId xmlns:a16="http://schemas.microsoft.com/office/drawing/2014/main" id="{6E64B401-E06C-140D-501B-97D730677195}"/>
              </a:ext>
            </a:extLst>
          </p:cNvPr>
          <p:cNvSpPr/>
          <p:nvPr/>
        </p:nvSpPr>
        <p:spPr>
          <a:xfrm>
            <a:off x="3176241" y="5197309"/>
            <a:ext cx="5769743" cy="317442"/>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自回归语言模型 （</a:t>
            </a:r>
            <a:r>
              <a:rPr lang="en-US" altLang="zh-CN" sz="1400" b="1" dirty="0">
                <a:solidFill>
                  <a:schemeClr val="tx1"/>
                </a:solidFill>
                <a:latin typeface="微软雅黑" panose="020B0503020204020204" pitchFamily="34" charset="-122"/>
                <a:ea typeface="微软雅黑" panose="020B0503020204020204" pitchFamily="34" charset="-122"/>
              </a:rPr>
              <a:t>GPT/</a:t>
            </a:r>
            <a:r>
              <a:rPr lang="en-US" altLang="zh-CN" sz="1400" b="1" dirty="0" err="1">
                <a:solidFill>
                  <a:schemeClr val="tx1"/>
                </a:solidFill>
                <a:latin typeface="微软雅黑" panose="020B0503020204020204" pitchFamily="34" charset="-122"/>
                <a:ea typeface="微软雅黑" panose="020B0503020204020204" pitchFamily="34" charset="-122"/>
              </a:rPr>
              <a:t>Qwen</a:t>
            </a:r>
            <a:r>
              <a:rPr lang="en-US" altLang="zh-CN" sz="1400" b="1" dirty="0">
                <a:solidFill>
                  <a:schemeClr val="tx1"/>
                </a:solidFill>
                <a:latin typeface="微软雅黑" panose="020B0503020204020204" pitchFamily="34" charset="-122"/>
                <a:ea typeface="微软雅黑" panose="020B0503020204020204" pitchFamily="34" charset="-122"/>
              </a:rPr>
              <a:t>/</a:t>
            </a:r>
            <a:r>
              <a:rPr lang="en-US" altLang="zh-CN" sz="1400" b="1" dirty="0" err="1">
                <a:solidFill>
                  <a:schemeClr val="tx1"/>
                </a:solidFill>
                <a:latin typeface="微软雅黑" panose="020B0503020204020204" pitchFamily="34" charset="-122"/>
                <a:ea typeface="微软雅黑" panose="020B0503020204020204" pitchFamily="34" charset="-122"/>
              </a:rPr>
              <a:t>LLaMa</a:t>
            </a:r>
            <a:r>
              <a:rPr lang="zh-CN" altLang="en-US" sz="1400" b="1" dirty="0">
                <a:solidFill>
                  <a:schemeClr val="tx1"/>
                </a:solidFill>
                <a:latin typeface="微软雅黑" panose="020B0503020204020204" pitchFamily="34" charset="-122"/>
                <a:ea typeface="微软雅黑" panose="020B0503020204020204" pitchFamily="34" charset="-122"/>
              </a:rPr>
              <a:t>等）</a:t>
            </a:r>
            <a:endParaRPr lang="en-US" sz="1400" b="1" dirty="0">
              <a:solidFill>
                <a:schemeClr val="tx1"/>
              </a:solidFill>
              <a:latin typeface="微软雅黑" panose="020B0503020204020204" pitchFamily="34" charset="-122"/>
              <a:ea typeface="微软雅黑" panose="020B0503020204020204" pitchFamily="34" charset="-122"/>
            </a:endParaRPr>
          </a:p>
        </p:txBody>
      </p:sp>
      <p:sp>
        <p:nvSpPr>
          <p:cNvPr id="100" name="箭头: 右 99">
            <a:extLst>
              <a:ext uri="{FF2B5EF4-FFF2-40B4-BE49-F238E27FC236}">
                <a16:creationId xmlns:a16="http://schemas.microsoft.com/office/drawing/2014/main" id="{E51CE29A-FE88-091F-0522-E548E05A1164}"/>
              </a:ext>
            </a:extLst>
          </p:cNvPr>
          <p:cNvSpPr/>
          <p:nvPr/>
        </p:nvSpPr>
        <p:spPr>
          <a:xfrm rot="5400000">
            <a:off x="3850538" y="4890670"/>
            <a:ext cx="247112" cy="33461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dk1"/>
              </a:solidFill>
            </a:endParaRPr>
          </a:p>
        </p:txBody>
      </p:sp>
      <p:sp>
        <p:nvSpPr>
          <p:cNvPr id="101" name="箭头: 右 100">
            <a:extLst>
              <a:ext uri="{FF2B5EF4-FFF2-40B4-BE49-F238E27FC236}">
                <a16:creationId xmlns:a16="http://schemas.microsoft.com/office/drawing/2014/main" id="{705060AB-C86B-2C78-78AF-288349E73325}"/>
              </a:ext>
            </a:extLst>
          </p:cNvPr>
          <p:cNvSpPr/>
          <p:nvPr/>
        </p:nvSpPr>
        <p:spPr>
          <a:xfrm rot="5400000">
            <a:off x="8004066" y="4890670"/>
            <a:ext cx="247112" cy="33461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dk1"/>
              </a:solidFill>
            </a:endParaRPr>
          </a:p>
        </p:txBody>
      </p:sp>
      <p:sp>
        <p:nvSpPr>
          <p:cNvPr id="103" name="文本框 102">
            <a:extLst>
              <a:ext uri="{FF2B5EF4-FFF2-40B4-BE49-F238E27FC236}">
                <a16:creationId xmlns:a16="http://schemas.microsoft.com/office/drawing/2014/main" id="{35DEE349-976E-F447-4837-1D3E5CD3AF7B}"/>
              </a:ext>
            </a:extLst>
          </p:cNvPr>
          <p:cNvSpPr txBox="1"/>
          <p:nvPr/>
        </p:nvSpPr>
        <p:spPr>
          <a:xfrm>
            <a:off x="3712018" y="4888625"/>
            <a:ext cx="1833758"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训练大模型</a:t>
            </a:r>
            <a:endParaRPr lang="en-US" sz="1400" dirty="0"/>
          </a:p>
        </p:txBody>
      </p:sp>
    </p:spTree>
    <p:extLst>
      <p:ext uri="{BB962C8B-B14F-4D97-AF65-F5344CB8AC3E}">
        <p14:creationId xmlns:p14="http://schemas.microsoft.com/office/powerpoint/2010/main" val="3003784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3D959-F1A7-BBDA-A0E4-C734B15E27A7}"/>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47B10CB9-2F45-A209-1F87-8697B66334D3}"/>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9.3.3 </a:t>
            </a:r>
            <a:r>
              <a:rPr lang="zh-CN" altLang="en-US" sz="2400" b="1" dirty="0">
                <a:solidFill>
                  <a:srgbClr val="0070C0"/>
                </a:solidFill>
                <a:latin typeface="微软雅黑" panose="020B0503020204020204" pitchFamily="34" charset="-122"/>
                <a:ea typeface="微软雅黑" panose="020B0503020204020204" pitchFamily="34" charset="-122"/>
              </a:rPr>
              <a:t>对齐微调技术</a:t>
            </a:r>
          </a:p>
        </p:txBody>
      </p:sp>
      <p:sp>
        <p:nvSpPr>
          <p:cNvPr id="3" name="文本框 2">
            <a:extLst>
              <a:ext uri="{FF2B5EF4-FFF2-40B4-BE49-F238E27FC236}">
                <a16:creationId xmlns:a16="http://schemas.microsoft.com/office/drawing/2014/main" id="{5745733E-3EE6-F701-D494-9AB289F03B51}"/>
              </a:ext>
            </a:extLst>
          </p:cNvPr>
          <p:cNvSpPr txBox="1"/>
          <p:nvPr/>
        </p:nvSpPr>
        <p:spPr>
          <a:xfrm>
            <a:off x="304800" y="952500"/>
            <a:ext cx="8610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en-US" dirty="0"/>
              <a:t> Chatbot Arena LLM </a:t>
            </a:r>
            <a:r>
              <a:rPr lang="zh-CN" altLang="en-US" dirty="0"/>
              <a:t>排行榜：最佳 </a:t>
            </a:r>
            <a:r>
              <a:rPr lang="en-US" dirty="0"/>
              <a:t>LLM </a:t>
            </a:r>
            <a:r>
              <a:rPr lang="zh-CN" altLang="en-US" dirty="0"/>
              <a:t>和 </a:t>
            </a:r>
            <a:r>
              <a:rPr lang="en-US" dirty="0"/>
              <a:t>AI </a:t>
            </a:r>
            <a:r>
              <a:rPr lang="zh-CN" altLang="en-US" dirty="0"/>
              <a:t>聊天机器人评估</a:t>
            </a:r>
          </a:p>
        </p:txBody>
      </p:sp>
      <p:sp>
        <p:nvSpPr>
          <p:cNvPr id="2" name="文本框 1">
            <a:extLst>
              <a:ext uri="{FF2B5EF4-FFF2-40B4-BE49-F238E27FC236}">
                <a16:creationId xmlns:a16="http://schemas.microsoft.com/office/drawing/2014/main" id="{6B861B46-D164-67CF-D51E-6B1D199FE915}"/>
              </a:ext>
            </a:extLst>
          </p:cNvPr>
          <p:cNvSpPr txBox="1"/>
          <p:nvPr/>
        </p:nvSpPr>
        <p:spPr>
          <a:xfrm>
            <a:off x="0" y="5438001"/>
            <a:ext cx="9144000" cy="276999"/>
          </a:xfrm>
          <a:prstGeom prst="rect">
            <a:avLst/>
          </a:prstGeom>
          <a:noFill/>
        </p:spPr>
        <p:txBody>
          <a:bodyPr wrap="square">
            <a:spAutoFit/>
          </a:bodyPr>
          <a:lstStyle/>
          <a:p>
            <a:r>
              <a:rPr lang="en-US" altLang="zh-CN" sz="1200" dirty="0">
                <a:solidFill>
                  <a:srgbClr val="222222"/>
                </a:solidFill>
                <a:latin typeface="Arial" panose="020B0604020202020204" pitchFamily="34" charset="0"/>
              </a:rPr>
              <a:t>Source:</a:t>
            </a:r>
            <a:r>
              <a:rPr lang="en-US" sz="1200" dirty="0">
                <a:solidFill>
                  <a:srgbClr val="222222"/>
                </a:solidFill>
                <a:latin typeface="Arial" panose="020B0604020202020204" pitchFamily="34" charset="0"/>
              </a:rPr>
              <a:t> </a:t>
            </a:r>
            <a:r>
              <a:rPr lang="en-US" sz="1200" b="0" i="0" dirty="0">
                <a:solidFill>
                  <a:srgbClr val="222222"/>
                </a:solidFill>
                <a:effectLst/>
                <a:latin typeface="Arial" panose="020B0604020202020204" pitchFamily="34" charset="0"/>
                <a:hlinkClick r:id="rId3"/>
              </a:rPr>
              <a:t>https://lmarena.ai/?leaderboard</a:t>
            </a:r>
            <a:endParaRPr lang="en-US" sz="1200" dirty="0"/>
          </a:p>
        </p:txBody>
      </p:sp>
      <p:grpSp>
        <p:nvGrpSpPr>
          <p:cNvPr id="11" name="组合 10">
            <a:extLst>
              <a:ext uri="{FF2B5EF4-FFF2-40B4-BE49-F238E27FC236}">
                <a16:creationId xmlns:a16="http://schemas.microsoft.com/office/drawing/2014/main" id="{5F60AB55-AFC4-F880-229F-B8A8EC872238}"/>
              </a:ext>
            </a:extLst>
          </p:cNvPr>
          <p:cNvGrpSpPr/>
          <p:nvPr/>
        </p:nvGrpSpPr>
        <p:grpSpPr>
          <a:xfrm>
            <a:off x="38099" y="1336366"/>
            <a:ext cx="9067802" cy="4069147"/>
            <a:chOff x="76198" y="1435702"/>
            <a:chExt cx="9067802" cy="4069147"/>
          </a:xfrm>
        </p:grpSpPr>
        <p:pic>
          <p:nvPicPr>
            <p:cNvPr id="5" name="图片 4">
              <a:extLst>
                <a:ext uri="{FF2B5EF4-FFF2-40B4-BE49-F238E27FC236}">
                  <a16:creationId xmlns:a16="http://schemas.microsoft.com/office/drawing/2014/main" id="{5CC4F621-566F-595C-7721-99EDAD0D3ECB}"/>
                </a:ext>
              </a:extLst>
            </p:cNvPr>
            <p:cNvPicPr>
              <a:picLocks noChangeAspect="1"/>
            </p:cNvPicPr>
            <p:nvPr/>
          </p:nvPicPr>
          <p:blipFill>
            <a:blip r:embed="rId4"/>
            <a:srcRect t="2684"/>
            <a:stretch/>
          </p:blipFill>
          <p:spPr>
            <a:xfrm>
              <a:off x="76199" y="2340177"/>
              <a:ext cx="4488401" cy="3152554"/>
            </a:xfrm>
            <a:prstGeom prst="rect">
              <a:avLst/>
            </a:prstGeom>
          </p:spPr>
        </p:pic>
        <p:pic>
          <p:nvPicPr>
            <p:cNvPr id="7" name="图片 6">
              <a:extLst>
                <a:ext uri="{FF2B5EF4-FFF2-40B4-BE49-F238E27FC236}">
                  <a16:creationId xmlns:a16="http://schemas.microsoft.com/office/drawing/2014/main" id="{537C01EC-B300-326E-0D12-8BBE0C86B927}"/>
                </a:ext>
              </a:extLst>
            </p:cNvPr>
            <p:cNvPicPr>
              <a:picLocks noChangeAspect="1"/>
            </p:cNvPicPr>
            <p:nvPr/>
          </p:nvPicPr>
          <p:blipFill>
            <a:blip r:embed="rId5"/>
            <a:srcRect r="2569"/>
            <a:stretch/>
          </p:blipFill>
          <p:spPr>
            <a:xfrm>
              <a:off x="4622882" y="1435702"/>
              <a:ext cx="4521118" cy="4069147"/>
            </a:xfrm>
            <a:prstGeom prst="rect">
              <a:avLst/>
            </a:prstGeom>
          </p:spPr>
        </p:pic>
        <p:pic>
          <p:nvPicPr>
            <p:cNvPr id="10" name="图片 9">
              <a:extLst>
                <a:ext uri="{FF2B5EF4-FFF2-40B4-BE49-F238E27FC236}">
                  <a16:creationId xmlns:a16="http://schemas.microsoft.com/office/drawing/2014/main" id="{AA154AC0-16CD-1D7E-83E7-33FB324EDCEE}"/>
                </a:ext>
              </a:extLst>
            </p:cNvPr>
            <p:cNvPicPr>
              <a:picLocks noChangeAspect="1"/>
            </p:cNvPicPr>
            <p:nvPr/>
          </p:nvPicPr>
          <p:blipFill>
            <a:blip r:embed="rId6"/>
            <a:stretch>
              <a:fillRect/>
            </a:stretch>
          </p:blipFill>
          <p:spPr>
            <a:xfrm>
              <a:off x="76198" y="1435702"/>
              <a:ext cx="4488402" cy="865635"/>
            </a:xfrm>
            <a:prstGeom prst="rect">
              <a:avLst/>
            </a:prstGeom>
          </p:spPr>
        </p:pic>
      </p:grpSp>
    </p:spTree>
    <p:extLst>
      <p:ext uri="{BB962C8B-B14F-4D97-AF65-F5344CB8AC3E}">
        <p14:creationId xmlns:p14="http://schemas.microsoft.com/office/powerpoint/2010/main" val="4114485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D222B-DFA3-DDB8-9898-FBAF56BAFFFC}"/>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2841B4B5-1795-79BA-76CE-0B4A7B8656CB}"/>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9.3.4 </a:t>
            </a:r>
            <a:r>
              <a:rPr lang="zh-CN" altLang="en-US" sz="2400" b="1" dirty="0">
                <a:solidFill>
                  <a:srgbClr val="0070C0"/>
                </a:solidFill>
                <a:latin typeface="微软雅黑" panose="020B0503020204020204" pitchFamily="34" charset="-122"/>
                <a:ea typeface="微软雅黑" panose="020B0503020204020204" pitchFamily="34" charset="-122"/>
              </a:rPr>
              <a:t>偏好数据集</a:t>
            </a:r>
          </a:p>
        </p:txBody>
      </p:sp>
      <p:sp>
        <p:nvSpPr>
          <p:cNvPr id="3" name="文本框 2">
            <a:extLst>
              <a:ext uri="{FF2B5EF4-FFF2-40B4-BE49-F238E27FC236}">
                <a16:creationId xmlns:a16="http://schemas.microsoft.com/office/drawing/2014/main" id="{FADB3B1B-97AC-E050-8D78-A089C14E8E27}"/>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基于投票的偏好数据集</a:t>
            </a:r>
          </a:p>
        </p:txBody>
      </p:sp>
      <p:pic>
        <p:nvPicPr>
          <p:cNvPr id="4" name="图片 3">
            <a:extLst>
              <a:ext uri="{FF2B5EF4-FFF2-40B4-BE49-F238E27FC236}">
                <a16:creationId xmlns:a16="http://schemas.microsoft.com/office/drawing/2014/main" id="{B392CB10-BF4F-13E9-78EE-364090789B1D}"/>
              </a:ext>
            </a:extLst>
          </p:cNvPr>
          <p:cNvPicPr>
            <a:picLocks noChangeAspect="1"/>
          </p:cNvPicPr>
          <p:nvPr/>
        </p:nvPicPr>
        <p:blipFill>
          <a:blip r:embed="rId3"/>
          <a:stretch>
            <a:fillRect/>
          </a:stretch>
        </p:blipFill>
        <p:spPr>
          <a:xfrm>
            <a:off x="561032" y="2628900"/>
            <a:ext cx="8021934" cy="2627202"/>
          </a:xfrm>
          <a:prstGeom prst="rect">
            <a:avLst/>
          </a:prstGeom>
        </p:spPr>
      </p:pic>
      <p:sp>
        <p:nvSpPr>
          <p:cNvPr id="5" name="矩形: 圆角 4">
            <a:extLst>
              <a:ext uri="{FF2B5EF4-FFF2-40B4-BE49-F238E27FC236}">
                <a16:creationId xmlns:a16="http://schemas.microsoft.com/office/drawing/2014/main" id="{FB9974D7-A02E-320B-72B3-37CBD90599E7}"/>
              </a:ext>
            </a:extLst>
          </p:cNvPr>
          <p:cNvSpPr/>
          <p:nvPr/>
        </p:nvSpPr>
        <p:spPr>
          <a:xfrm>
            <a:off x="146264" y="1367537"/>
            <a:ext cx="8851471" cy="1070054"/>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基于投票的偏好数据集，其中最知名的是 </a:t>
            </a:r>
            <a:r>
              <a:rPr lang="en-US" altLang="zh-CN" sz="2000" b="1" dirty="0" err="1">
                <a:solidFill>
                  <a:schemeClr val="bg1"/>
                </a:solidFill>
                <a:latin typeface="微软雅黑" panose="020B0503020204020204" pitchFamily="34" charset="-122"/>
                <a:ea typeface="微软雅黑" panose="020B0503020204020204" pitchFamily="34" charset="-122"/>
              </a:rPr>
              <a:t>Chatbot_arena_conversations</a:t>
            </a:r>
            <a:r>
              <a:rPr lang="en-US" altLang="zh-CN" sz="2000" b="1" dirty="0">
                <a:solidFill>
                  <a:schemeClr val="bg1"/>
                </a:solidFill>
                <a:latin typeface="微软雅黑" panose="020B0503020204020204" pitchFamily="34" charset="-122"/>
                <a:ea typeface="微软雅黑" panose="020B0503020204020204" pitchFamily="34" charset="-122"/>
              </a:rPr>
              <a:t> [217]</a:t>
            </a:r>
            <a:r>
              <a:rPr lang="zh-CN" altLang="en-US" sz="2000" b="1" dirty="0">
                <a:solidFill>
                  <a:schemeClr val="bg1"/>
                </a:solidFill>
                <a:latin typeface="微软雅黑" panose="020B0503020204020204" pitchFamily="34" charset="-122"/>
                <a:ea typeface="微软雅黑" panose="020B0503020204020204" pitchFamily="34" charset="-122"/>
              </a:rPr>
              <a:t>，它包含了来自 </a:t>
            </a:r>
            <a:r>
              <a:rPr lang="en-US" altLang="zh-CN" sz="2000" b="1" dirty="0">
                <a:solidFill>
                  <a:schemeClr val="bg1"/>
                </a:solidFill>
                <a:latin typeface="微软雅黑" panose="020B0503020204020204" pitchFamily="34" charset="-122"/>
                <a:ea typeface="微软雅黑" panose="020B0503020204020204" pitchFamily="34" charset="-122"/>
              </a:rPr>
              <a:t>20 </a:t>
            </a:r>
            <a:r>
              <a:rPr lang="zh-CN" altLang="en-US" sz="2000" b="1" dirty="0">
                <a:solidFill>
                  <a:schemeClr val="bg1"/>
                </a:solidFill>
                <a:latin typeface="微软雅黑" panose="020B0503020204020204" pitchFamily="34" charset="-122"/>
                <a:ea typeface="微软雅黑" panose="020B0503020204020204" pitchFamily="34" charset="-122"/>
              </a:rPr>
              <a:t>个模型在 </a:t>
            </a:r>
            <a:r>
              <a:rPr lang="en-US" altLang="zh-CN" sz="2000" b="1" dirty="0">
                <a:solidFill>
                  <a:schemeClr val="bg1"/>
                </a:solidFill>
                <a:latin typeface="微软雅黑" panose="020B0503020204020204" pitchFamily="34" charset="-122"/>
                <a:ea typeface="微软雅黑" panose="020B0503020204020204" pitchFamily="34" charset="-122"/>
              </a:rPr>
              <a:t>96 </a:t>
            </a:r>
            <a:r>
              <a:rPr lang="zh-CN" altLang="en-US" sz="2000" b="1" dirty="0">
                <a:solidFill>
                  <a:schemeClr val="bg1"/>
                </a:solidFill>
                <a:latin typeface="微软雅黑" panose="020B0503020204020204" pitchFamily="34" charset="-122"/>
                <a:ea typeface="微软雅黑" panose="020B0503020204020204" pitchFamily="34" charset="-122"/>
              </a:rPr>
              <a:t>种语言中的输出实例，每条实例来自两个模型对同一个问题的回答以及人类评判的选择。</a:t>
            </a:r>
          </a:p>
        </p:txBody>
      </p:sp>
      <p:sp>
        <p:nvSpPr>
          <p:cNvPr id="7" name="文本框 6">
            <a:extLst>
              <a:ext uri="{FF2B5EF4-FFF2-40B4-BE49-F238E27FC236}">
                <a16:creationId xmlns:a16="http://schemas.microsoft.com/office/drawing/2014/main" id="{FA8DFB8E-6F64-57C7-A933-F8134DBBC776}"/>
              </a:ext>
            </a:extLst>
          </p:cNvPr>
          <p:cNvSpPr txBox="1"/>
          <p:nvPr/>
        </p:nvSpPr>
        <p:spPr>
          <a:xfrm>
            <a:off x="0" y="5438001"/>
            <a:ext cx="5551449" cy="276999"/>
          </a:xfrm>
          <a:prstGeom prst="rect">
            <a:avLst/>
          </a:prstGeom>
          <a:noFill/>
        </p:spPr>
        <p:txBody>
          <a:bodyPr wrap="square">
            <a:spAutoFit/>
          </a:bodyPr>
          <a:lstStyle/>
          <a:p>
            <a:r>
              <a:rPr lang="en-US" altLang="zh-CN" sz="1200" dirty="0"/>
              <a:t>Source: </a:t>
            </a:r>
            <a:r>
              <a:rPr lang="en-US" sz="1200" dirty="0"/>
              <a:t>https://huggingface.co/datasets/lmsys/chatbot_arena_conversations</a:t>
            </a:r>
          </a:p>
        </p:txBody>
      </p:sp>
    </p:spTree>
    <p:extLst>
      <p:ext uri="{BB962C8B-B14F-4D97-AF65-F5344CB8AC3E}">
        <p14:creationId xmlns:p14="http://schemas.microsoft.com/office/powerpoint/2010/main" val="3859171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A0C0B-B1C2-BE8A-513E-9E34876DB50C}"/>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2C4B9EC2-B4C7-A8F2-382F-C8FA74E55F70}"/>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9.3.4 </a:t>
            </a:r>
            <a:r>
              <a:rPr lang="zh-CN" altLang="en-US" sz="2400" b="1" dirty="0">
                <a:solidFill>
                  <a:srgbClr val="0070C0"/>
                </a:solidFill>
                <a:latin typeface="微软雅黑" panose="020B0503020204020204" pitchFamily="34" charset="-122"/>
                <a:ea typeface="微软雅黑" panose="020B0503020204020204" pitchFamily="34" charset="-122"/>
              </a:rPr>
              <a:t>偏好数据集</a:t>
            </a:r>
          </a:p>
        </p:txBody>
      </p:sp>
      <p:sp>
        <p:nvSpPr>
          <p:cNvPr id="3" name="文本框 2">
            <a:extLst>
              <a:ext uri="{FF2B5EF4-FFF2-40B4-BE49-F238E27FC236}">
                <a16:creationId xmlns:a16="http://schemas.microsoft.com/office/drawing/2014/main" id="{C7EFA459-C1F9-9896-7BE1-C04592D1AB83}"/>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基于评分的偏好数据集 </a:t>
            </a:r>
          </a:p>
        </p:txBody>
      </p:sp>
      <p:pic>
        <p:nvPicPr>
          <p:cNvPr id="4" name="图片 3">
            <a:extLst>
              <a:ext uri="{FF2B5EF4-FFF2-40B4-BE49-F238E27FC236}">
                <a16:creationId xmlns:a16="http://schemas.microsoft.com/office/drawing/2014/main" id="{62DEC735-9AFA-6B58-EB73-052A7DD85413}"/>
              </a:ext>
            </a:extLst>
          </p:cNvPr>
          <p:cNvPicPr>
            <a:picLocks noChangeAspect="1"/>
          </p:cNvPicPr>
          <p:nvPr/>
        </p:nvPicPr>
        <p:blipFill>
          <a:blip r:embed="rId3"/>
          <a:stretch>
            <a:fillRect/>
          </a:stretch>
        </p:blipFill>
        <p:spPr>
          <a:xfrm>
            <a:off x="495300" y="2703819"/>
            <a:ext cx="8153400" cy="2977142"/>
          </a:xfrm>
          <a:prstGeom prst="rect">
            <a:avLst/>
          </a:prstGeom>
        </p:spPr>
      </p:pic>
      <p:sp>
        <p:nvSpPr>
          <p:cNvPr id="5" name="矩形: 圆角 4">
            <a:extLst>
              <a:ext uri="{FF2B5EF4-FFF2-40B4-BE49-F238E27FC236}">
                <a16:creationId xmlns:a16="http://schemas.microsoft.com/office/drawing/2014/main" id="{B7443C92-A56C-1364-DCC0-76E2248DE64A}"/>
              </a:ext>
            </a:extLst>
          </p:cNvPr>
          <p:cNvSpPr/>
          <p:nvPr/>
        </p:nvSpPr>
        <p:spPr>
          <a:xfrm>
            <a:off x="152400" y="1317241"/>
            <a:ext cx="8839200" cy="1386577"/>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bg1"/>
                </a:solidFill>
                <a:latin typeface="微软雅黑" panose="020B0503020204020204" pitchFamily="34" charset="-122"/>
                <a:ea typeface="微软雅黑" panose="020B0503020204020204" pitchFamily="34" charset="-122"/>
              </a:rPr>
              <a:t>评分方法即为同一个问题的多个响应评分。由于评分可以是连续的，它能够更灵活地表示偏好强度，使模型能够更细粒度的理解人类偏好。然而，需要注意，评分标准的统一性和评分过程中的主观性是需要考虑的问题。与基于投票的偏好数据集类似，该数据集也有人类评分和模型评分两种基本策略</a:t>
            </a:r>
          </a:p>
        </p:txBody>
      </p:sp>
    </p:spTree>
    <p:extLst>
      <p:ext uri="{BB962C8B-B14F-4D97-AF65-F5344CB8AC3E}">
        <p14:creationId xmlns:p14="http://schemas.microsoft.com/office/powerpoint/2010/main" val="2781045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535940" y="380491"/>
            <a:ext cx="5560060" cy="566420"/>
          </a:xfrm>
          <a:prstGeom prst="rect">
            <a:avLst/>
          </a:prstGeom>
        </p:spPr>
        <p:txBody>
          <a:bodyPr vert="horz" wrap="square" lIns="0" tIns="12700" rIns="0" bIns="0" rtlCol="0">
            <a:spAutoFit/>
          </a:bodyPr>
          <a:lstStyle/>
          <a:p>
            <a:pPr marL="12700" algn="l" rtl="0">
              <a:spcBef>
                <a:spcPts val="100"/>
              </a:spcBef>
            </a:pPr>
            <a:r>
              <a:rPr lang="zh-CN" altLang="en-US" sz="3600" b="1" dirty="0">
                <a:solidFill>
                  <a:srgbClr val="0070C0"/>
                </a:solidFill>
                <a:latin typeface="微软雅黑" panose="020B0503020204020204" pitchFamily="34" charset="-122"/>
                <a:ea typeface="微软雅黑" panose="020B0503020204020204" pitchFamily="34" charset="-122"/>
              </a:rPr>
              <a:t>本章内容</a:t>
            </a:r>
          </a:p>
        </p:txBody>
      </p:sp>
      <p:sp>
        <p:nvSpPr>
          <p:cNvPr id="4" name="object 2"/>
          <p:cNvSpPr txBox="1"/>
          <p:nvPr>
            <p:custDataLst>
              <p:tags r:id="rId1"/>
            </p:custDataLst>
          </p:nvPr>
        </p:nvSpPr>
        <p:spPr>
          <a:xfrm>
            <a:off x="535940" y="1485900"/>
            <a:ext cx="4950460" cy="3328604"/>
          </a:xfrm>
          <a:prstGeom prst="rect">
            <a:avLst/>
          </a:prstGeom>
        </p:spPr>
        <p:txBody>
          <a:bodyPr vert="horz" wrap="square" lIns="0" tIns="12700" rIns="0" bIns="0" rtlCol="0">
            <a:spAutoFit/>
          </a:bodyPr>
          <a:lstStyle/>
          <a:p>
            <a:pPr marL="360045" indent="-360045">
              <a:lnSpc>
                <a:spcPct val="150000"/>
              </a:lnSpc>
              <a:buFont typeface="Arial" panose="020B0604020202020204"/>
              <a:buChar char="•"/>
              <a:tabLst>
                <a:tab pos="354965" algn="l"/>
                <a:tab pos="355600" algn="l"/>
              </a:tabLst>
            </a:pPr>
            <a:r>
              <a:rPr lang="en-US" altLang="zh-CN" sz="26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9.2  </a:t>
            </a:r>
            <a:r>
              <a:rPr lang="zh-CN" altLang="en-US" sz="26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指令微调</a:t>
            </a: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9.2.1 </a:t>
            </a:r>
            <a:r>
              <a:rPr lang="zh-CN" altLang="en-US"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指令微调概念</a:t>
            </a:r>
            <a:endPar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9.2.2 </a:t>
            </a:r>
            <a:r>
              <a:rPr lang="zh-CN" altLang="en-US"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构造指令实例</a:t>
            </a: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9.2.3 </a:t>
            </a:r>
            <a:r>
              <a:rPr lang="zh-CN" altLang="en-US"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指令微调任务</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sym typeface="+mn-ea"/>
              </a:rPr>
              <a:t>9.2.4 </a:t>
            </a:r>
            <a:r>
              <a:rPr lang="zh-CN" altLang="en-US" sz="2000" b="1" dirty="0">
                <a:solidFill>
                  <a:srgbClr val="0070C0"/>
                </a:solidFill>
                <a:latin typeface="微软雅黑" panose="020B0503020204020204" pitchFamily="34" charset="-122"/>
                <a:ea typeface="微软雅黑" panose="020B0503020204020204" pitchFamily="34" charset="-122"/>
                <a:sym typeface="+mn-ea"/>
              </a:rPr>
              <a:t>多模态指令微调</a:t>
            </a: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sym typeface="+mn-ea"/>
              </a:rPr>
              <a:t>9.2.5 </a:t>
            </a:r>
            <a:r>
              <a:rPr lang="zh-CN" altLang="en-US" sz="2000" b="1" dirty="0">
                <a:solidFill>
                  <a:srgbClr val="0070C0"/>
                </a:solidFill>
                <a:latin typeface="微软雅黑" panose="020B0503020204020204" pitchFamily="34" charset="-122"/>
                <a:ea typeface="微软雅黑" panose="020B0503020204020204" pitchFamily="34" charset="-122"/>
                <a:sym typeface="+mn-ea"/>
              </a:rPr>
              <a:t>指令微调优化方法</a:t>
            </a:r>
          </a:p>
          <a:p>
            <a:pPr marL="817245" lvl="1" indent="-360045">
              <a:lnSpc>
                <a:spcPct val="150000"/>
              </a:lnSpc>
              <a:buFont typeface="Arial" panose="020B0604020202020204"/>
              <a:buChar char="•"/>
              <a:tabLst>
                <a:tab pos="354965" algn="l"/>
                <a:tab pos="355600" algn="l"/>
              </a:tabLst>
            </a:pPr>
            <a:r>
              <a:rPr lang="en-US" altLang="zh-CN" sz="2000" b="1" dirty="0">
                <a:solidFill>
                  <a:srgbClr val="0070C0"/>
                </a:solidFill>
                <a:latin typeface="微软雅黑" panose="020B0503020204020204" pitchFamily="34" charset="-122"/>
                <a:ea typeface="微软雅黑" panose="020B0503020204020204" pitchFamily="34" charset="-122"/>
                <a:sym typeface="+mn-ea"/>
              </a:rPr>
              <a:t>9.2.6 </a:t>
            </a:r>
            <a:r>
              <a:rPr lang="zh-CN" altLang="en-US" sz="2000" b="1" dirty="0">
                <a:solidFill>
                  <a:srgbClr val="0070C0"/>
                </a:solidFill>
                <a:latin typeface="微软雅黑" panose="020B0503020204020204" pitchFamily="34" charset="-122"/>
                <a:ea typeface="微软雅黑" panose="020B0503020204020204" pitchFamily="34" charset="-122"/>
                <a:sym typeface="+mn-ea"/>
              </a:rPr>
              <a:t>指令微调的效果</a:t>
            </a:r>
            <a:endParaRPr lang="en-US" altLang="zh-CN" sz="2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2" name="object 2">
            <a:extLst>
              <a:ext uri="{FF2B5EF4-FFF2-40B4-BE49-F238E27FC236}">
                <a16:creationId xmlns:a16="http://schemas.microsoft.com/office/drawing/2014/main" id="{9DC5DB74-11F3-18CB-CCAF-3B36DAD1895E}"/>
              </a:ext>
            </a:extLst>
          </p:cNvPr>
          <p:cNvSpPr txBox="1"/>
          <p:nvPr>
            <p:custDataLst>
              <p:tags r:id="rId2"/>
            </p:custDataLst>
          </p:nvPr>
        </p:nvSpPr>
        <p:spPr>
          <a:xfrm>
            <a:off x="4720409" y="4272240"/>
            <a:ext cx="3641090" cy="542264"/>
          </a:xfrm>
          <a:prstGeom prst="rect">
            <a:avLst/>
          </a:prstGeom>
        </p:spPr>
        <p:txBody>
          <a:bodyPr vert="horz" wrap="square" lIns="0" tIns="12700" rIns="0" bIns="0" rtlCol="0">
            <a:spAutoFit/>
          </a:bodyPr>
          <a:lstStyle>
            <a:defPPr>
              <a:defRPr lang="zh-CN"/>
            </a:defPPr>
            <a:lvl1pPr marL="360045" indent="-360045">
              <a:lnSpc>
                <a:spcPct val="150000"/>
              </a:lnSpc>
              <a:buFont typeface="Arial" panose="020B0604020202020204"/>
              <a:buChar char="•"/>
              <a:tabLst>
                <a:tab pos="354965" algn="l"/>
                <a:tab pos="355600" algn="l"/>
              </a:tabLst>
              <a:defRPr sz="2600" b="1">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defRPr>
            </a:lvl1pPr>
            <a:lvl2pPr marL="817245" lvl="1" indent="-360045">
              <a:lnSpc>
                <a:spcPct val="150000"/>
              </a:lnSpc>
              <a:buFont typeface="Arial" panose="020B0604020202020204"/>
              <a:buChar char="•"/>
              <a:tabLst>
                <a:tab pos="354965" algn="l"/>
                <a:tab pos="355600" algn="l"/>
              </a:tabLst>
              <a:defRPr sz="2000" b="1">
                <a:solidFill>
                  <a:schemeClr val="accent2">
                    <a:lumMod val="75000"/>
                  </a:schemeClr>
                </a:solidFill>
                <a:latin typeface="微软雅黑" panose="020B0503020204020204" pitchFamily="34" charset="-122"/>
                <a:ea typeface="微软雅黑" panose="020B0503020204020204" pitchFamily="34" charset="-122"/>
                <a:cs typeface="Noto Sans CJK JP Medium" panose="020B0600000000000000" charset="-122"/>
              </a:defRPr>
            </a:lvl2pPr>
          </a:lstStyle>
          <a:p>
            <a:r>
              <a:rPr lang="en-US" altLang="zh-CN" dirty="0"/>
              <a:t>9.4  </a:t>
            </a:r>
            <a:r>
              <a:rPr lang="zh-CN" altLang="en-US" dirty="0"/>
              <a:t>微调算法</a:t>
            </a:r>
          </a:p>
        </p:txBody>
      </p:sp>
      <p:sp>
        <p:nvSpPr>
          <p:cNvPr id="5" name="object 2"/>
          <p:cNvSpPr txBox="1"/>
          <p:nvPr>
            <p:custDataLst>
              <p:tags r:id="rId3"/>
            </p:custDataLst>
          </p:nvPr>
        </p:nvSpPr>
        <p:spPr>
          <a:xfrm>
            <a:off x="4720409" y="1485900"/>
            <a:ext cx="3641090" cy="2405274"/>
          </a:xfrm>
          <a:prstGeom prst="rect">
            <a:avLst/>
          </a:prstGeom>
        </p:spPr>
        <p:txBody>
          <a:bodyPr vert="horz" wrap="square" lIns="0" tIns="12700" rIns="0" bIns="0" rtlCol="0">
            <a:spAutoFit/>
          </a:bodyPr>
          <a:lstStyle>
            <a:defPPr>
              <a:defRPr lang="zh-CN"/>
            </a:defPPr>
            <a:lvl1pPr marL="360045" indent="-360045">
              <a:lnSpc>
                <a:spcPct val="150000"/>
              </a:lnSpc>
              <a:buFont typeface="Arial" panose="020B0604020202020204"/>
              <a:buChar char="•"/>
              <a:tabLst>
                <a:tab pos="354965" algn="l"/>
                <a:tab pos="355600" algn="l"/>
              </a:tabLst>
              <a:defRPr sz="2600" b="1">
                <a:solidFill>
                  <a:srgbClr val="0070C0"/>
                </a:solidFill>
                <a:latin typeface="微软雅黑" panose="020B0503020204020204" pitchFamily="34" charset="-122"/>
                <a:ea typeface="微软雅黑" panose="020B0503020204020204" pitchFamily="34" charset="-122"/>
                <a:cs typeface="Noto Sans CJK JP Medium" panose="020B0600000000000000" charset="-122"/>
              </a:defRPr>
            </a:lvl1pPr>
            <a:lvl2pPr marL="817245" lvl="1" indent="-360045">
              <a:lnSpc>
                <a:spcPct val="150000"/>
              </a:lnSpc>
              <a:buFont typeface="Arial" panose="020B0604020202020204"/>
              <a:buChar char="•"/>
              <a:tabLst>
                <a:tab pos="354965" algn="l"/>
                <a:tab pos="355600" algn="l"/>
              </a:tabLst>
              <a:defRPr sz="2000" b="1">
                <a:solidFill>
                  <a:srgbClr val="0070C0"/>
                </a:solidFill>
                <a:latin typeface="微软雅黑" panose="020B0503020204020204" pitchFamily="34" charset="-122"/>
                <a:ea typeface="微软雅黑" panose="020B0503020204020204" pitchFamily="34" charset="-122"/>
                <a:cs typeface="Noto Sans CJK JP Medium" panose="020B0600000000000000" charset="-122"/>
              </a:defRPr>
            </a:lvl2pPr>
          </a:lstStyle>
          <a:p>
            <a:r>
              <a:rPr lang="en-US" altLang="zh-CN" dirty="0"/>
              <a:t>9.3  </a:t>
            </a:r>
            <a:r>
              <a:rPr lang="zh-CN" altLang="en-US" dirty="0"/>
              <a:t>对齐微调</a:t>
            </a:r>
          </a:p>
          <a:p>
            <a:pPr lvl="1"/>
            <a:r>
              <a:rPr lang="en-US" altLang="zh-CN" dirty="0">
                <a:sym typeface="+mn-ea"/>
              </a:rPr>
              <a:t>9.3.2 RLHF</a:t>
            </a:r>
            <a:r>
              <a:rPr lang="zh-CN" altLang="en-US" dirty="0">
                <a:sym typeface="+mn-ea"/>
              </a:rPr>
              <a:t>算法</a:t>
            </a:r>
            <a:endParaRPr lang="zh-CN" altLang="en-US" dirty="0"/>
          </a:p>
          <a:p>
            <a:pPr lvl="1"/>
            <a:r>
              <a:rPr lang="en-US" altLang="zh-CN" dirty="0">
                <a:sym typeface="+mn-ea"/>
              </a:rPr>
              <a:t>9.3.3 RLHF</a:t>
            </a:r>
            <a:r>
              <a:rPr lang="zh-CN" altLang="en-US" dirty="0">
                <a:sym typeface="+mn-ea"/>
              </a:rPr>
              <a:t>的发展历程</a:t>
            </a:r>
            <a:endParaRPr lang="en-US" altLang="zh-CN" dirty="0"/>
          </a:p>
          <a:p>
            <a:pPr lvl="1"/>
            <a:r>
              <a:rPr lang="en-US" altLang="zh-CN" dirty="0">
                <a:sym typeface="+mn-ea"/>
              </a:rPr>
              <a:t>9.3.4</a:t>
            </a:r>
            <a:r>
              <a:rPr lang="en-US" altLang="zh-CN" dirty="0"/>
              <a:t> </a:t>
            </a:r>
            <a:r>
              <a:rPr lang="zh-CN" altLang="en-US" dirty="0"/>
              <a:t>对齐微调技术</a:t>
            </a:r>
          </a:p>
          <a:p>
            <a:pPr lvl="1"/>
            <a:r>
              <a:rPr lang="en-US" altLang="zh-CN" dirty="0">
                <a:sym typeface="+mn-ea"/>
              </a:rPr>
              <a:t>9.3.5</a:t>
            </a:r>
            <a:r>
              <a:rPr lang="en-US" altLang="zh-CN" dirty="0"/>
              <a:t> </a:t>
            </a:r>
            <a:r>
              <a:rPr lang="zh-CN" altLang="en-US" dirty="0">
                <a:sym typeface="+mn-ea"/>
              </a:rPr>
              <a:t>偏好数据集</a:t>
            </a:r>
          </a:p>
        </p:txBody>
      </p:sp>
    </p:spTree>
    <p:extLst>
      <p:ext uri="{BB962C8B-B14F-4D97-AF65-F5344CB8AC3E}">
        <p14:creationId xmlns:p14="http://schemas.microsoft.com/office/powerpoint/2010/main" val="3599890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B122CD8-918C-DF61-3B50-239162114C43}"/>
              </a:ext>
            </a:extLst>
          </p:cNvPr>
          <p:cNvPicPr>
            <a:picLocks noChangeAspect="1"/>
          </p:cNvPicPr>
          <p:nvPr/>
        </p:nvPicPr>
        <p:blipFill>
          <a:blip r:embed="rId3"/>
          <a:stretch>
            <a:fillRect/>
          </a:stretch>
        </p:blipFill>
        <p:spPr>
          <a:xfrm>
            <a:off x="76200" y="2177840"/>
            <a:ext cx="5984749" cy="2405781"/>
          </a:xfrm>
          <a:prstGeom prst="rect">
            <a:avLst/>
          </a:prstGeom>
        </p:spPr>
      </p:pic>
      <p:sp>
        <p:nvSpPr>
          <p:cNvPr id="17" name="object 3"/>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9.4 </a:t>
            </a:r>
            <a:r>
              <a:rPr lang="zh-CN" altLang="en-US" sz="2400" b="1" dirty="0">
                <a:solidFill>
                  <a:srgbClr val="0070C0"/>
                </a:solidFill>
                <a:latin typeface="微软雅黑" panose="020B0503020204020204" pitchFamily="34" charset="-122"/>
                <a:ea typeface="微软雅黑" panose="020B0503020204020204" pitchFamily="34" charset="-122"/>
              </a:rPr>
              <a:t>微调算法</a:t>
            </a:r>
          </a:p>
        </p:txBody>
      </p:sp>
      <p:sp>
        <p:nvSpPr>
          <p:cNvPr id="6" name="文本框 5">
            <a:extLst>
              <a:ext uri="{FF2B5EF4-FFF2-40B4-BE49-F238E27FC236}">
                <a16:creationId xmlns:a16="http://schemas.microsoft.com/office/drawing/2014/main" id="{CE0C7674-B157-AB02-1679-45E8ECAE6E02}"/>
              </a:ext>
            </a:extLst>
          </p:cNvPr>
          <p:cNvSpPr txBox="1"/>
          <p:nvPr/>
        </p:nvSpPr>
        <p:spPr>
          <a:xfrm>
            <a:off x="273050" y="996285"/>
            <a:ext cx="7727950" cy="289823"/>
          </a:xfrm>
          <a:prstGeom prst="rect">
            <a:avLst/>
          </a:prstGeom>
        </p:spPr>
        <p:txBody>
          <a:bodyPr vert="horz" wrap="square" lIns="0" tIns="12700" rIns="0" bIns="0" rtlCol="0">
            <a:spAutoFit/>
          </a:bodyPr>
          <a:lstStyle>
            <a:defPPr>
              <a:defRPr lang="zh-CN"/>
            </a:defPPr>
            <a:lvl1pPr marL="298450" indent="-285750" algn="just">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dirty="0" err="1"/>
              <a:t>LoRA（Low-Rank</a:t>
            </a:r>
            <a:r>
              <a:rPr lang="en-US" dirty="0"/>
              <a:t> Adaptation）</a:t>
            </a:r>
            <a:r>
              <a:rPr lang="zh-CN" altLang="en-US" dirty="0"/>
              <a:t> 大模型加速微调和训练算法</a:t>
            </a:r>
          </a:p>
        </p:txBody>
      </p:sp>
      <p:sp>
        <p:nvSpPr>
          <p:cNvPr id="9" name="文本框 8">
            <a:extLst>
              <a:ext uri="{FF2B5EF4-FFF2-40B4-BE49-F238E27FC236}">
                <a16:creationId xmlns:a16="http://schemas.microsoft.com/office/drawing/2014/main" id="{5A1A97FC-00A7-3691-B201-176F5454AFF8}"/>
              </a:ext>
            </a:extLst>
          </p:cNvPr>
          <p:cNvSpPr txBox="1"/>
          <p:nvPr/>
        </p:nvSpPr>
        <p:spPr>
          <a:xfrm>
            <a:off x="0" y="5438001"/>
            <a:ext cx="4495800" cy="276999"/>
          </a:xfrm>
          <a:prstGeom prst="rect">
            <a:avLst/>
          </a:prstGeom>
          <a:noFill/>
        </p:spPr>
        <p:txBody>
          <a:bodyPr wrap="square">
            <a:spAutoFit/>
          </a:bodyPr>
          <a:lstStyle/>
          <a:p>
            <a:r>
              <a:rPr lang="en-US" sz="1200" dirty="0"/>
              <a:t>Source: https://blog.csdn.net/u012374012/article/details/140431661</a:t>
            </a:r>
          </a:p>
        </p:txBody>
      </p:sp>
      <p:pic>
        <p:nvPicPr>
          <p:cNvPr id="11" name="图片 10">
            <a:extLst>
              <a:ext uri="{FF2B5EF4-FFF2-40B4-BE49-F238E27FC236}">
                <a16:creationId xmlns:a16="http://schemas.microsoft.com/office/drawing/2014/main" id="{54D2E982-D5DC-7932-5876-7127DB628960}"/>
              </a:ext>
            </a:extLst>
          </p:cNvPr>
          <p:cNvPicPr>
            <a:picLocks noChangeAspect="1"/>
          </p:cNvPicPr>
          <p:nvPr/>
        </p:nvPicPr>
        <p:blipFill>
          <a:blip r:embed="rId4"/>
          <a:srcRect r="2388"/>
          <a:stretch/>
        </p:blipFill>
        <p:spPr>
          <a:xfrm>
            <a:off x="273050" y="1354884"/>
            <a:ext cx="1752600" cy="342702"/>
          </a:xfrm>
          <a:prstGeom prst="rect">
            <a:avLst/>
          </a:prstGeom>
        </p:spPr>
      </p:pic>
      <p:pic>
        <p:nvPicPr>
          <p:cNvPr id="13" name="图片 12">
            <a:extLst>
              <a:ext uri="{FF2B5EF4-FFF2-40B4-BE49-F238E27FC236}">
                <a16:creationId xmlns:a16="http://schemas.microsoft.com/office/drawing/2014/main" id="{14B12420-57F1-B7DA-53EB-4179FF42D0EA}"/>
              </a:ext>
            </a:extLst>
          </p:cNvPr>
          <p:cNvPicPr>
            <a:picLocks noChangeAspect="1"/>
          </p:cNvPicPr>
          <p:nvPr/>
        </p:nvPicPr>
        <p:blipFill>
          <a:blip r:embed="rId5"/>
          <a:stretch>
            <a:fillRect/>
          </a:stretch>
        </p:blipFill>
        <p:spPr>
          <a:xfrm>
            <a:off x="1022350" y="1766362"/>
            <a:ext cx="4410427" cy="342702"/>
          </a:xfrm>
          <a:prstGeom prst="rect">
            <a:avLst/>
          </a:prstGeom>
        </p:spPr>
      </p:pic>
      <p:sp>
        <p:nvSpPr>
          <p:cNvPr id="16" name="矩形: 圆角 15">
            <a:extLst>
              <a:ext uri="{FF2B5EF4-FFF2-40B4-BE49-F238E27FC236}">
                <a16:creationId xmlns:a16="http://schemas.microsoft.com/office/drawing/2014/main" id="{C7E20A59-AE95-4A39-052D-74956904938D}"/>
              </a:ext>
            </a:extLst>
          </p:cNvPr>
          <p:cNvSpPr/>
          <p:nvPr/>
        </p:nvSpPr>
        <p:spPr>
          <a:xfrm>
            <a:off x="6096000" y="1371117"/>
            <a:ext cx="2971800" cy="4066883"/>
          </a:xfrm>
          <a:prstGeom prst="roundRect">
            <a:avLst>
              <a:gd name="adj" fmla="val 6098"/>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spcAft>
                <a:spcPts val="600"/>
              </a:spcAft>
            </a:pPr>
            <a:r>
              <a:rPr lang="en-US" altLang="zh-CN" sz="2000" b="1" dirty="0" err="1">
                <a:solidFill>
                  <a:schemeClr val="tx1"/>
                </a:solidFill>
                <a:latin typeface="微软雅黑" panose="020B0503020204020204" pitchFamily="34" charset="-122"/>
                <a:ea typeface="微软雅黑" panose="020B0503020204020204" pitchFamily="34" charset="-122"/>
              </a:rPr>
              <a:t>LoRA</a:t>
            </a:r>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算法</a:t>
            </a:r>
            <a:r>
              <a:rPr lang="zh-CN" altLang="en-US" sz="2000" dirty="0">
                <a:solidFill>
                  <a:schemeClr val="tx1"/>
                </a:solidFill>
                <a:latin typeface="微软雅黑" panose="020B0503020204020204" pitchFamily="34" charset="-122"/>
                <a:ea typeface="微软雅黑" panose="020B0503020204020204" pitchFamily="34" charset="-122"/>
              </a:rPr>
              <a:t>能够极大地提高训练效率并</a:t>
            </a:r>
            <a:r>
              <a:rPr lang="zh-CN" altLang="en-US" sz="2000" b="1" dirty="0">
                <a:solidFill>
                  <a:schemeClr val="tx1"/>
                </a:solidFill>
                <a:latin typeface="微软雅黑" panose="020B0503020204020204" pitchFamily="34" charset="-122"/>
                <a:ea typeface="微软雅黑" panose="020B0503020204020204" pitchFamily="34" charset="-122"/>
              </a:rPr>
              <a:t>降低接近 </a:t>
            </a:r>
            <a:r>
              <a:rPr lang="en-US" altLang="zh-CN" sz="2000" b="1" dirty="0">
                <a:solidFill>
                  <a:schemeClr val="tx1"/>
                </a:solidFill>
                <a:latin typeface="微软雅黑" panose="020B0503020204020204" pitchFamily="34" charset="-122"/>
                <a:ea typeface="微软雅黑" panose="020B0503020204020204" pitchFamily="34" charset="-122"/>
              </a:rPr>
              <a:t>2/3 </a:t>
            </a:r>
            <a:r>
              <a:rPr lang="zh-CN" altLang="en-US" sz="2000" b="1" dirty="0">
                <a:solidFill>
                  <a:schemeClr val="tx1"/>
                </a:solidFill>
                <a:latin typeface="微软雅黑" panose="020B0503020204020204" pitchFamily="34" charset="-122"/>
                <a:ea typeface="微软雅黑" panose="020B0503020204020204" pitchFamily="34" charset="-122"/>
              </a:rPr>
              <a:t>的显存</a:t>
            </a:r>
            <a:r>
              <a:rPr lang="zh-CN" altLang="en-US" sz="2000" dirty="0">
                <a:solidFill>
                  <a:schemeClr val="tx1"/>
                </a:solidFill>
                <a:latin typeface="微软雅黑" panose="020B0503020204020204" pitchFamily="34" charset="-122"/>
                <a:ea typeface="微软雅黑" panose="020B0503020204020204" pitchFamily="34" charset="-122"/>
              </a:rPr>
              <a:t>占用。</a:t>
            </a:r>
            <a:endParaRPr lang="en-US" altLang="zh-CN" sz="2000" dirty="0">
              <a:solidFill>
                <a:schemeClr val="tx1"/>
              </a:solidFill>
              <a:latin typeface="微软雅黑" panose="020B0503020204020204" pitchFamily="34" charset="-122"/>
              <a:ea typeface="微软雅黑" panose="020B0503020204020204" pitchFamily="34" charset="-122"/>
            </a:endParaRPr>
          </a:p>
          <a:p>
            <a:pPr algn="just">
              <a:spcAft>
                <a:spcPts val="600"/>
              </a:spcAft>
            </a:pPr>
            <a:r>
              <a:rPr lang="zh-CN" altLang="en-US" sz="2000" dirty="0">
                <a:solidFill>
                  <a:schemeClr val="tx1"/>
                </a:solidFill>
                <a:latin typeface="微软雅黑" panose="020B0503020204020204" pitchFamily="34" charset="-122"/>
                <a:ea typeface="微软雅黑" panose="020B0503020204020204" pitchFamily="34" charset="-122"/>
              </a:rPr>
              <a:t>如</a:t>
            </a:r>
            <a:r>
              <a:rPr lang="en-US" altLang="zh-CN" sz="2000" dirty="0">
                <a:solidFill>
                  <a:schemeClr val="tx1"/>
                </a:solidFill>
                <a:latin typeface="微软雅黑" panose="020B0503020204020204" pitchFamily="34" charset="-122"/>
                <a:ea typeface="微软雅黑" panose="020B0503020204020204" pitchFamily="34" charset="-122"/>
              </a:rPr>
              <a:t>GPT-3 </a:t>
            </a:r>
            <a:r>
              <a:rPr lang="zh-CN" altLang="en-US" sz="2000" dirty="0">
                <a:solidFill>
                  <a:schemeClr val="tx1"/>
                </a:solidFill>
                <a:latin typeface="微软雅黑" panose="020B0503020204020204" pitchFamily="34" charset="-122"/>
                <a:ea typeface="微软雅黑" panose="020B0503020204020204" pitchFamily="34" charset="-122"/>
              </a:rPr>
              <a:t>有 </a:t>
            </a:r>
            <a:r>
              <a:rPr lang="en-US" altLang="zh-CN" sz="2000" b="1" dirty="0">
                <a:solidFill>
                  <a:srgbClr val="0000FF"/>
                </a:solidFill>
                <a:latin typeface="微软雅黑" panose="020B0503020204020204" pitchFamily="34" charset="-122"/>
                <a:ea typeface="微软雅黑" panose="020B0503020204020204" pitchFamily="34" charset="-122"/>
              </a:rPr>
              <a:t>175B</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参数，需要 </a:t>
            </a:r>
            <a:r>
              <a:rPr lang="en-US" altLang="zh-CN" sz="2000" b="1" dirty="0">
                <a:solidFill>
                  <a:srgbClr val="0000FF"/>
                </a:solidFill>
                <a:latin typeface="微软雅黑" panose="020B0503020204020204" pitchFamily="34" charset="-122"/>
                <a:ea typeface="微软雅黑" panose="020B0503020204020204" pitchFamily="34" charset="-122"/>
              </a:rPr>
              <a:t>1.2 TB </a:t>
            </a:r>
            <a:r>
              <a:rPr lang="zh-CN" altLang="en-US" sz="2000" dirty="0">
                <a:solidFill>
                  <a:schemeClr val="tx1"/>
                </a:solidFill>
                <a:latin typeface="微软雅黑" panose="020B0503020204020204" pitchFamily="34" charset="-122"/>
                <a:ea typeface="微软雅黑" panose="020B0503020204020204" pitchFamily="34" charset="-122"/>
              </a:rPr>
              <a:t>显存用于训练，而采用 </a:t>
            </a:r>
            <a:r>
              <a:rPr lang="en-US" altLang="zh-CN" sz="2000" dirty="0" err="1">
                <a:solidFill>
                  <a:schemeClr val="tx1"/>
                </a:solidFill>
                <a:latin typeface="微软雅黑" panose="020B0503020204020204" pitchFamily="34" charset="-122"/>
                <a:ea typeface="微软雅黑" panose="020B0503020204020204" pitchFamily="34" charset="-122"/>
              </a:rPr>
              <a:t>LoRA</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算法后，其显存开销能够被</a:t>
            </a:r>
            <a:r>
              <a:rPr lang="zh-CN" altLang="en-US" sz="2000" b="1" dirty="0">
                <a:solidFill>
                  <a:srgbClr val="0000FF"/>
                </a:solidFill>
                <a:latin typeface="微软雅黑" panose="020B0503020204020204" pitchFamily="34" charset="-122"/>
                <a:ea typeface="微软雅黑" panose="020B0503020204020204" pitchFamily="34" charset="-122"/>
              </a:rPr>
              <a:t>降低到 </a:t>
            </a:r>
            <a:r>
              <a:rPr lang="en-US" altLang="zh-CN" sz="2000" b="1" dirty="0">
                <a:solidFill>
                  <a:srgbClr val="0000FF"/>
                </a:solidFill>
                <a:latin typeface="微软雅黑" panose="020B0503020204020204" pitchFamily="34" charset="-122"/>
                <a:ea typeface="微软雅黑" panose="020B0503020204020204" pitchFamily="34" charset="-122"/>
              </a:rPr>
              <a:t>350 GB</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algn="just">
              <a:spcAft>
                <a:spcPts val="600"/>
              </a:spcAft>
            </a:pPr>
            <a:r>
              <a:rPr lang="zh-CN" altLang="en-US" sz="2000" u="sng" dirty="0">
                <a:solidFill>
                  <a:schemeClr val="tx1"/>
                </a:solidFill>
                <a:latin typeface="微软雅黑" panose="020B0503020204020204" pitchFamily="34" charset="-122"/>
                <a:ea typeface="微软雅黑" panose="020B0503020204020204" pitchFamily="34" charset="-122"/>
              </a:rPr>
              <a:t>如果 </a:t>
            </a:r>
            <a:r>
              <a:rPr lang="en-US" altLang="zh-CN" sz="2000" b="1" u="sng" dirty="0">
                <a:solidFill>
                  <a:srgbClr val="0000FF"/>
                </a:solidFill>
                <a:latin typeface="微软雅黑" panose="020B0503020204020204" pitchFamily="34" charset="-122"/>
                <a:ea typeface="微软雅黑" panose="020B0503020204020204" pitchFamily="34" charset="-122"/>
              </a:rPr>
              <a:t>r = 4</a:t>
            </a:r>
            <a:r>
              <a:rPr lang="zh-CN" altLang="en-US" sz="2000" u="sng" dirty="0">
                <a:solidFill>
                  <a:schemeClr val="tx1"/>
                </a:solidFill>
                <a:latin typeface="微软雅黑" panose="020B0503020204020204" pitchFamily="34" charset="-122"/>
                <a:ea typeface="微软雅黑" panose="020B0503020204020204" pitchFamily="34" charset="-122"/>
              </a:rPr>
              <a:t>，且仅在 </a:t>
            </a:r>
            <a:r>
              <a:rPr lang="en-US" altLang="zh-CN" sz="2000" u="sng" dirty="0">
                <a:solidFill>
                  <a:schemeClr val="tx1"/>
                </a:solidFill>
                <a:latin typeface="微软雅黑" panose="020B0503020204020204" pitchFamily="34" charset="-122"/>
                <a:ea typeface="微软雅黑" panose="020B0503020204020204" pitchFamily="34" charset="-122"/>
              </a:rPr>
              <a:t>Q </a:t>
            </a:r>
            <a:r>
              <a:rPr lang="zh-CN" altLang="en-US" sz="2000" u="sng" dirty="0">
                <a:solidFill>
                  <a:schemeClr val="tx1"/>
                </a:solidFill>
                <a:latin typeface="微软雅黑" panose="020B0503020204020204" pitchFamily="34" charset="-122"/>
                <a:ea typeface="微软雅黑" panose="020B0503020204020204" pitchFamily="34" charset="-122"/>
              </a:rPr>
              <a:t>和 </a:t>
            </a:r>
            <a:r>
              <a:rPr lang="en-US" altLang="zh-CN" sz="2000" u="sng" dirty="0">
                <a:solidFill>
                  <a:schemeClr val="tx1"/>
                </a:solidFill>
                <a:latin typeface="微软雅黑" panose="020B0503020204020204" pitchFamily="34" charset="-122"/>
                <a:ea typeface="微软雅黑" panose="020B0503020204020204" pitchFamily="34" charset="-122"/>
              </a:rPr>
              <a:t>V </a:t>
            </a:r>
            <a:r>
              <a:rPr lang="zh-CN" altLang="en-US" sz="2000" u="sng" dirty="0">
                <a:solidFill>
                  <a:schemeClr val="tx1"/>
                </a:solidFill>
                <a:latin typeface="微软雅黑" panose="020B0503020204020204" pitchFamily="34" charset="-122"/>
                <a:ea typeface="微软雅黑" panose="020B0503020204020204" pitchFamily="34" charset="-122"/>
              </a:rPr>
              <a:t>投影层应用 </a:t>
            </a:r>
            <a:r>
              <a:rPr lang="en-US" altLang="zh-CN" sz="2000" u="sng" dirty="0" err="1">
                <a:solidFill>
                  <a:schemeClr val="tx1"/>
                </a:solidFill>
                <a:latin typeface="微软雅黑" panose="020B0503020204020204" pitchFamily="34" charset="-122"/>
                <a:ea typeface="微软雅黑" panose="020B0503020204020204" pitchFamily="34" charset="-122"/>
              </a:rPr>
              <a:t>LoRA</a:t>
            </a:r>
            <a:r>
              <a:rPr lang="en-US" altLang="zh-CN" sz="2000" u="sng" dirty="0">
                <a:solidFill>
                  <a:schemeClr val="tx1"/>
                </a:solidFill>
                <a:latin typeface="微软雅黑" panose="020B0503020204020204" pitchFamily="34" charset="-122"/>
                <a:ea typeface="微软雅黑" panose="020B0503020204020204" pitchFamily="34" charset="-122"/>
              </a:rPr>
              <a:t> </a:t>
            </a:r>
            <a:r>
              <a:rPr lang="zh-CN" altLang="en-US" sz="2000" u="sng" dirty="0">
                <a:solidFill>
                  <a:schemeClr val="tx1"/>
                </a:solidFill>
                <a:latin typeface="微软雅黑" panose="020B0503020204020204" pitchFamily="34" charset="-122"/>
                <a:ea typeface="微软雅黑" panose="020B0503020204020204" pitchFamily="34" charset="-122"/>
              </a:rPr>
              <a:t>算法，微调后新增的权重矩阵</a:t>
            </a:r>
            <a:r>
              <a:rPr lang="zh-CN" altLang="en-US" sz="2000" b="1" u="sng" dirty="0">
                <a:solidFill>
                  <a:srgbClr val="0000FF"/>
                </a:solidFill>
                <a:latin typeface="微软雅黑" panose="020B0503020204020204" pitchFamily="34" charset="-122"/>
                <a:ea typeface="微软雅黑" panose="020B0503020204020204" pitchFamily="34" charset="-122"/>
              </a:rPr>
              <a:t>仅 </a:t>
            </a:r>
            <a:r>
              <a:rPr lang="en-US" altLang="zh-CN" sz="2000" b="1" u="sng" dirty="0">
                <a:solidFill>
                  <a:srgbClr val="0000FF"/>
                </a:solidFill>
                <a:latin typeface="微软雅黑" panose="020B0503020204020204" pitchFamily="34" charset="-122"/>
                <a:ea typeface="微软雅黑" panose="020B0503020204020204" pitchFamily="34" charset="-122"/>
              </a:rPr>
              <a:t>35 MB</a:t>
            </a:r>
            <a:endParaRPr lang="zh-CN" altLang="en-US" sz="2000" b="1" u="sng" dirty="0">
              <a:solidFill>
                <a:srgbClr val="0000FF"/>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CB4FE797-BA62-CE6A-976F-AFE83A33703E}"/>
              </a:ext>
            </a:extLst>
          </p:cNvPr>
          <p:cNvPicPr>
            <a:picLocks noChangeAspect="1"/>
          </p:cNvPicPr>
          <p:nvPr/>
        </p:nvPicPr>
        <p:blipFill>
          <a:blip r:embed="rId6"/>
          <a:stretch>
            <a:fillRect/>
          </a:stretch>
        </p:blipFill>
        <p:spPr>
          <a:xfrm>
            <a:off x="273049" y="5010998"/>
            <a:ext cx="3214499" cy="361101"/>
          </a:xfrm>
          <a:prstGeom prst="rect">
            <a:avLst/>
          </a:prstGeom>
        </p:spPr>
      </p:pic>
      <p:sp>
        <p:nvSpPr>
          <p:cNvPr id="20" name="文本框 19">
            <a:extLst>
              <a:ext uri="{FF2B5EF4-FFF2-40B4-BE49-F238E27FC236}">
                <a16:creationId xmlns:a16="http://schemas.microsoft.com/office/drawing/2014/main" id="{0D53784A-653B-CE36-BE18-87288FA8BDC1}"/>
              </a:ext>
            </a:extLst>
          </p:cNvPr>
          <p:cNvSpPr txBox="1"/>
          <p:nvPr/>
        </p:nvSpPr>
        <p:spPr>
          <a:xfrm>
            <a:off x="273050" y="4652397"/>
            <a:ext cx="2546350" cy="289823"/>
          </a:xfrm>
          <a:prstGeom prst="rect">
            <a:avLst/>
          </a:prstGeom>
        </p:spPr>
        <p:txBody>
          <a:bodyPr vert="horz" wrap="square" lIns="0" tIns="12700" rIns="0" bIns="0" rtlCol="0">
            <a:spAutoFit/>
          </a:bodyPr>
          <a:lstStyle>
            <a:defPPr>
              <a:defRPr lang="zh-CN"/>
            </a:defPPr>
            <a:lvl1pPr marL="298450" indent="-285750" algn="just">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前向传播</a:t>
            </a:r>
          </a:p>
        </p:txBody>
      </p:sp>
      <p:pic>
        <p:nvPicPr>
          <p:cNvPr id="22" name="图片 21">
            <a:extLst>
              <a:ext uri="{FF2B5EF4-FFF2-40B4-BE49-F238E27FC236}">
                <a16:creationId xmlns:a16="http://schemas.microsoft.com/office/drawing/2014/main" id="{BA835F6B-827C-D56B-EC29-68E649B5C773}"/>
              </a:ext>
            </a:extLst>
          </p:cNvPr>
          <p:cNvPicPr>
            <a:picLocks noChangeAspect="1"/>
          </p:cNvPicPr>
          <p:nvPr/>
        </p:nvPicPr>
        <p:blipFill>
          <a:blip r:embed="rId7"/>
          <a:stretch>
            <a:fillRect/>
          </a:stretch>
        </p:blipFill>
        <p:spPr>
          <a:xfrm>
            <a:off x="3886200" y="5040742"/>
            <a:ext cx="1433468" cy="276999"/>
          </a:xfrm>
          <a:prstGeom prst="rect">
            <a:avLst/>
          </a:prstGeom>
        </p:spPr>
      </p:pic>
    </p:spTree>
    <p:extLst>
      <p:ext uri="{BB962C8B-B14F-4D97-AF65-F5344CB8AC3E}">
        <p14:creationId xmlns:p14="http://schemas.microsoft.com/office/powerpoint/2010/main" val="2555569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ABA88-D794-4658-EEDF-5B521234914E}"/>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261B5AFE-8B1D-F8FE-F101-8606A8C8C63B}"/>
              </a:ext>
            </a:extLst>
          </p:cNvPr>
          <p:cNvPicPr>
            <a:picLocks noChangeAspect="1"/>
          </p:cNvPicPr>
          <p:nvPr/>
        </p:nvPicPr>
        <p:blipFill>
          <a:blip r:embed="rId3"/>
          <a:stretch>
            <a:fillRect/>
          </a:stretch>
        </p:blipFill>
        <p:spPr>
          <a:xfrm>
            <a:off x="76200" y="2177840"/>
            <a:ext cx="5984749" cy="2405781"/>
          </a:xfrm>
          <a:prstGeom prst="rect">
            <a:avLst/>
          </a:prstGeom>
        </p:spPr>
      </p:pic>
      <p:sp>
        <p:nvSpPr>
          <p:cNvPr id="17" name="object 3">
            <a:extLst>
              <a:ext uri="{FF2B5EF4-FFF2-40B4-BE49-F238E27FC236}">
                <a16:creationId xmlns:a16="http://schemas.microsoft.com/office/drawing/2014/main" id="{DC2FBF2D-E941-276A-2ED8-361BDD377967}"/>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9.4 </a:t>
            </a:r>
            <a:r>
              <a:rPr lang="zh-CN" altLang="en-US" sz="2400" b="1" dirty="0">
                <a:solidFill>
                  <a:srgbClr val="0070C0"/>
                </a:solidFill>
                <a:latin typeface="微软雅黑" panose="020B0503020204020204" pitchFamily="34" charset="-122"/>
                <a:ea typeface="微软雅黑" panose="020B0503020204020204" pitchFamily="34" charset="-122"/>
              </a:rPr>
              <a:t>微调算法</a:t>
            </a:r>
          </a:p>
        </p:txBody>
      </p:sp>
      <p:sp>
        <p:nvSpPr>
          <p:cNvPr id="6" name="文本框 5">
            <a:extLst>
              <a:ext uri="{FF2B5EF4-FFF2-40B4-BE49-F238E27FC236}">
                <a16:creationId xmlns:a16="http://schemas.microsoft.com/office/drawing/2014/main" id="{1D694E05-2541-FC49-D759-2037BDEA1379}"/>
              </a:ext>
            </a:extLst>
          </p:cNvPr>
          <p:cNvSpPr txBox="1"/>
          <p:nvPr/>
        </p:nvSpPr>
        <p:spPr>
          <a:xfrm>
            <a:off x="273050" y="996285"/>
            <a:ext cx="7727950" cy="289823"/>
          </a:xfrm>
          <a:prstGeom prst="rect">
            <a:avLst/>
          </a:prstGeom>
        </p:spPr>
        <p:txBody>
          <a:bodyPr vert="horz" wrap="square" lIns="0" tIns="12700" rIns="0" bIns="0" rtlCol="0">
            <a:spAutoFit/>
          </a:bodyPr>
          <a:lstStyle>
            <a:defPPr>
              <a:defRPr lang="zh-CN"/>
            </a:defPPr>
            <a:lvl1pPr marL="298450" indent="-285750" algn="just">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dirty="0" err="1"/>
              <a:t>LoRA（Low-Rank</a:t>
            </a:r>
            <a:r>
              <a:rPr lang="en-US" dirty="0"/>
              <a:t> Adaptation）</a:t>
            </a:r>
            <a:r>
              <a:rPr lang="zh-CN" altLang="en-US" dirty="0"/>
              <a:t> 大模型加速微调和训练算法</a:t>
            </a:r>
          </a:p>
        </p:txBody>
      </p:sp>
      <p:sp>
        <p:nvSpPr>
          <p:cNvPr id="9" name="文本框 8">
            <a:extLst>
              <a:ext uri="{FF2B5EF4-FFF2-40B4-BE49-F238E27FC236}">
                <a16:creationId xmlns:a16="http://schemas.microsoft.com/office/drawing/2014/main" id="{EC037C5A-7738-D20B-47DF-78B96A19783D}"/>
              </a:ext>
            </a:extLst>
          </p:cNvPr>
          <p:cNvSpPr txBox="1"/>
          <p:nvPr/>
        </p:nvSpPr>
        <p:spPr>
          <a:xfrm>
            <a:off x="0" y="5438001"/>
            <a:ext cx="4495800" cy="276999"/>
          </a:xfrm>
          <a:prstGeom prst="rect">
            <a:avLst/>
          </a:prstGeom>
          <a:noFill/>
        </p:spPr>
        <p:txBody>
          <a:bodyPr wrap="square">
            <a:spAutoFit/>
          </a:bodyPr>
          <a:lstStyle/>
          <a:p>
            <a:r>
              <a:rPr lang="en-US" sz="1200" dirty="0"/>
              <a:t>Source: https://blog.csdn.net/u012374012/article/details/140431661</a:t>
            </a:r>
          </a:p>
        </p:txBody>
      </p:sp>
      <p:pic>
        <p:nvPicPr>
          <p:cNvPr id="11" name="图片 10">
            <a:extLst>
              <a:ext uri="{FF2B5EF4-FFF2-40B4-BE49-F238E27FC236}">
                <a16:creationId xmlns:a16="http://schemas.microsoft.com/office/drawing/2014/main" id="{65CEC1D8-684D-C290-B226-BEB70D3F5203}"/>
              </a:ext>
            </a:extLst>
          </p:cNvPr>
          <p:cNvPicPr>
            <a:picLocks noChangeAspect="1"/>
          </p:cNvPicPr>
          <p:nvPr/>
        </p:nvPicPr>
        <p:blipFill>
          <a:blip r:embed="rId4"/>
          <a:srcRect r="2388"/>
          <a:stretch/>
        </p:blipFill>
        <p:spPr>
          <a:xfrm>
            <a:off x="273050" y="1354884"/>
            <a:ext cx="1752600" cy="342702"/>
          </a:xfrm>
          <a:prstGeom prst="rect">
            <a:avLst/>
          </a:prstGeom>
        </p:spPr>
      </p:pic>
      <p:pic>
        <p:nvPicPr>
          <p:cNvPr id="13" name="图片 12">
            <a:extLst>
              <a:ext uri="{FF2B5EF4-FFF2-40B4-BE49-F238E27FC236}">
                <a16:creationId xmlns:a16="http://schemas.microsoft.com/office/drawing/2014/main" id="{391E516D-EB72-840A-E84E-ED859F2F15B3}"/>
              </a:ext>
            </a:extLst>
          </p:cNvPr>
          <p:cNvPicPr>
            <a:picLocks noChangeAspect="1"/>
          </p:cNvPicPr>
          <p:nvPr/>
        </p:nvPicPr>
        <p:blipFill>
          <a:blip r:embed="rId5"/>
          <a:stretch>
            <a:fillRect/>
          </a:stretch>
        </p:blipFill>
        <p:spPr>
          <a:xfrm>
            <a:off x="1022350" y="1766362"/>
            <a:ext cx="4410427" cy="342702"/>
          </a:xfrm>
          <a:prstGeom prst="rect">
            <a:avLst/>
          </a:prstGeom>
        </p:spPr>
      </p:pic>
      <p:sp>
        <p:nvSpPr>
          <p:cNvPr id="16" name="矩形: 圆角 15">
            <a:extLst>
              <a:ext uri="{FF2B5EF4-FFF2-40B4-BE49-F238E27FC236}">
                <a16:creationId xmlns:a16="http://schemas.microsoft.com/office/drawing/2014/main" id="{03E36B14-1613-8B6B-E0DF-A2C33C534A5F}"/>
              </a:ext>
            </a:extLst>
          </p:cNvPr>
          <p:cNvSpPr/>
          <p:nvPr/>
        </p:nvSpPr>
        <p:spPr>
          <a:xfrm>
            <a:off x="6096000" y="1354884"/>
            <a:ext cx="2971800" cy="1337512"/>
          </a:xfrm>
          <a:prstGeom prst="roundRect">
            <a:avLst>
              <a:gd name="adj" fmla="val 6098"/>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14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LoRA</a:t>
            </a:r>
            <a:r>
              <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缩放系数 </a:t>
            </a:r>
            <a:r>
              <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α/r</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：实际计算时，∆</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W x </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需要乘以缩放系数 </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α/r</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在最早的 </a:t>
            </a:r>
            <a:r>
              <a:rPr lang="en-US" altLang="zh-CN" sz="14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LoRA</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中，该系数被设置为 </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，即 </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α </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是 </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 </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的两倍，而在后续研究一般将其设置为 </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缩放系数越大，表明微调部分的权重越大。</a:t>
            </a:r>
          </a:p>
        </p:txBody>
      </p:sp>
      <p:pic>
        <p:nvPicPr>
          <p:cNvPr id="19" name="图片 18">
            <a:extLst>
              <a:ext uri="{FF2B5EF4-FFF2-40B4-BE49-F238E27FC236}">
                <a16:creationId xmlns:a16="http://schemas.microsoft.com/office/drawing/2014/main" id="{F75C3E7B-88CD-5006-0F5E-7F3CB4C60371}"/>
              </a:ext>
            </a:extLst>
          </p:cNvPr>
          <p:cNvPicPr>
            <a:picLocks noChangeAspect="1"/>
          </p:cNvPicPr>
          <p:nvPr/>
        </p:nvPicPr>
        <p:blipFill>
          <a:blip r:embed="rId6"/>
          <a:stretch>
            <a:fillRect/>
          </a:stretch>
        </p:blipFill>
        <p:spPr>
          <a:xfrm>
            <a:off x="273049" y="5010998"/>
            <a:ext cx="3214499" cy="361101"/>
          </a:xfrm>
          <a:prstGeom prst="rect">
            <a:avLst/>
          </a:prstGeom>
        </p:spPr>
      </p:pic>
      <p:sp>
        <p:nvSpPr>
          <p:cNvPr id="20" name="文本框 19">
            <a:extLst>
              <a:ext uri="{FF2B5EF4-FFF2-40B4-BE49-F238E27FC236}">
                <a16:creationId xmlns:a16="http://schemas.microsoft.com/office/drawing/2014/main" id="{9EA55702-1928-D8B8-641E-4057753D9660}"/>
              </a:ext>
            </a:extLst>
          </p:cNvPr>
          <p:cNvSpPr txBox="1"/>
          <p:nvPr/>
        </p:nvSpPr>
        <p:spPr>
          <a:xfrm>
            <a:off x="273050" y="4652397"/>
            <a:ext cx="2546350" cy="289823"/>
          </a:xfrm>
          <a:prstGeom prst="rect">
            <a:avLst/>
          </a:prstGeom>
        </p:spPr>
        <p:txBody>
          <a:bodyPr vert="horz" wrap="square" lIns="0" tIns="12700" rIns="0" bIns="0" rtlCol="0">
            <a:spAutoFit/>
          </a:bodyPr>
          <a:lstStyle>
            <a:defPPr>
              <a:defRPr lang="zh-CN"/>
            </a:defPPr>
            <a:lvl1pPr marL="298450" indent="-285750" algn="just">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前向传播</a:t>
            </a:r>
          </a:p>
        </p:txBody>
      </p:sp>
      <p:pic>
        <p:nvPicPr>
          <p:cNvPr id="22" name="图片 21">
            <a:extLst>
              <a:ext uri="{FF2B5EF4-FFF2-40B4-BE49-F238E27FC236}">
                <a16:creationId xmlns:a16="http://schemas.microsoft.com/office/drawing/2014/main" id="{6EB7E6C1-819B-2C3C-158C-AF1BE48F4E45}"/>
              </a:ext>
            </a:extLst>
          </p:cNvPr>
          <p:cNvPicPr>
            <a:picLocks noChangeAspect="1"/>
          </p:cNvPicPr>
          <p:nvPr/>
        </p:nvPicPr>
        <p:blipFill>
          <a:blip r:embed="rId7"/>
          <a:stretch>
            <a:fillRect/>
          </a:stretch>
        </p:blipFill>
        <p:spPr>
          <a:xfrm>
            <a:off x="3886200" y="5040742"/>
            <a:ext cx="1433468" cy="276999"/>
          </a:xfrm>
          <a:prstGeom prst="rect">
            <a:avLst/>
          </a:prstGeom>
        </p:spPr>
      </p:pic>
      <p:sp>
        <p:nvSpPr>
          <p:cNvPr id="2" name="矩形: 圆角 1">
            <a:extLst>
              <a:ext uri="{FF2B5EF4-FFF2-40B4-BE49-F238E27FC236}">
                <a16:creationId xmlns:a16="http://schemas.microsoft.com/office/drawing/2014/main" id="{7A0848C8-18FD-020B-7E2C-AC3B71C81BCE}"/>
              </a:ext>
            </a:extLst>
          </p:cNvPr>
          <p:cNvSpPr/>
          <p:nvPr/>
        </p:nvSpPr>
        <p:spPr>
          <a:xfrm>
            <a:off x="6096000" y="2814174"/>
            <a:ext cx="2971800" cy="1337512"/>
          </a:xfrm>
          <a:prstGeom prst="roundRect">
            <a:avLst>
              <a:gd name="adj" fmla="val 6098"/>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14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LoRA</a:t>
            </a:r>
            <a:r>
              <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层</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：微调的过程中，可以仅对部分 </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层中的权重矩阵采用 </a:t>
            </a:r>
            <a:r>
              <a:rPr lang="en-US" altLang="zh-CN" sz="14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LoRA</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算法。比如，可以指定仅在 </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Q/K/V </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中部分层。</a:t>
            </a:r>
            <a:r>
              <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研究表明，对整个神经网络的所有层采用 </a:t>
            </a:r>
            <a:r>
              <a:rPr lang="en-US" altLang="zh-CN" sz="14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LoRA</a:t>
            </a:r>
            <a:r>
              <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算法的效果是最好的。</a:t>
            </a:r>
          </a:p>
        </p:txBody>
      </p:sp>
      <p:sp>
        <p:nvSpPr>
          <p:cNvPr id="3" name="矩形: 圆角 2">
            <a:extLst>
              <a:ext uri="{FF2B5EF4-FFF2-40B4-BE49-F238E27FC236}">
                <a16:creationId xmlns:a16="http://schemas.microsoft.com/office/drawing/2014/main" id="{4FA36E6E-84FE-605F-E0C1-67D959C4CC3B}"/>
              </a:ext>
            </a:extLst>
          </p:cNvPr>
          <p:cNvSpPr/>
          <p:nvPr/>
        </p:nvSpPr>
        <p:spPr>
          <a:xfrm>
            <a:off x="6096000" y="4273464"/>
            <a:ext cx="2971800" cy="1337512"/>
          </a:xfrm>
          <a:prstGeom prst="roundRect">
            <a:avLst>
              <a:gd name="adj" fmla="val 6098"/>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14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LoRA</a:t>
            </a:r>
            <a:r>
              <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dropout</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：表示 </a:t>
            </a:r>
            <a:r>
              <a:rPr lang="en-US" altLang="zh-CN" sz="14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LoRA</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层 </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dropout </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的概率，目的是为了避免过拟合。对于 </a:t>
            </a:r>
            <a:r>
              <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13B </a:t>
            </a:r>
            <a:r>
              <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等小模型</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，一般</a:t>
            </a:r>
            <a:r>
              <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设置成 </a:t>
            </a:r>
            <a:r>
              <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，而对于 </a:t>
            </a:r>
            <a:r>
              <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65B </a:t>
            </a:r>
            <a:r>
              <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等更大规模模型</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，一般</a:t>
            </a:r>
            <a:r>
              <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设置成 </a:t>
            </a:r>
            <a:r>
              <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19126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1CE46-6108-C1F9-CAE8-28A20F2299EC}"/>
            </a:ext>
          </a:extLst>
        </p:cNvPr>
        <p:cNvGrpSpPr/>
        <p:nvPr/>
      </p:nvGrpSpPr>
      <p:grpSpPr>
        <a:xfrm>
          <a:off x="0" y="0"/>
          <a:ext cx="0" cy="0"/>
          <a:chOff x="0" y="0"/>
          <a:chExt cx="0" cy="0"/>
        </a:xfrm>
      </p:grpSpPr>
      <p:pic>
        <p:nvPicPr>
          <p:cNvPr id="1026" name="Picture 2" descr="图片">
            <a:extLst>
              <a:ext uri="{FF2B5EF4-FFF2-40B4-BE49-F238E27FC236}">
                <a16:creationId xmlns:a16="http://schemas.microsoft.com/office/drawing/2014/main" id="{58C1AD90-9563-DA3D-3043-425A1B226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2077882"/>
            <a:ext cx="5540451" cy="3498618"/>
          </a:xfrm>
          <a:prstGeom prst="rect">
            <a:avLst/>
          </a:prstGeom>
          <a:noFill/>
          <a:extLst>
            <a:ext uri="{909E8E84-426E-40DD-AFC4-6F175D3DCCD1}">
              <a14:hiddenFill xmlns:a14="http://schemas.microsoft.com/office/drawing/2010/main">
                <a:solidFill>
                  <a:srgbClr val="FFFFFF"/>
                </a:solidFill>
              </a14:hiddenFill>
            </a:ext>
          </a:extLst>
        </p:spPr>
      </p:pic>
      <p:sp>
        <p:nvSpPr>
          <p:cNvPr id="17" name="object 3">
            <a:extLst>
              <a:ext uri="{FF2B5EF4-FFF2-40B4-BE49-F238E27FC236}">
                <a16:creationId xmlns:a16="http://schemas.microsoft.com/office/drawing/2014/main" id="{A514C78D-035D-CF20-6616-BA3FF0F7C6FD}"/>
              </a:ext>
            </a:extLst>
          </p:cNvPr>
          <p:cNvSpPr txBox="1">
            <a:spLocks noGrp="1"/>
          </p:cNvSpPr>
          <p:nvPr>
            <p:ph type="title"/>
          </p:nvPr>
        </p:nvSpPr>
        <p:spPr>
          <a:xfrm>
            <a:off x="304800" y="495426"/>
            <a:ext cx="5943600" cy="382156"/>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9.4 </a:t>
            </a:r>
            <a:r>
              <a:rPr lang="zh-CN" altLang="en-US" sz="2400" b="1" dirty="0">
                <a:solidFill>
                  <a:srgbClr val="0070C0"/>
                </a:solidFill>
                <a:latin typeface="微软雅黑" panose="020B0503020204020204" pitchFamily="34" charset="-122"/>
                <a:ea typeface="微软雅黑" panose="020B0503020204020204" pitchFamily="34" charset="-122"/>
              </a:rPr>
              <a:t>微调算法</a:t>
            </a:r>
          </a:p>
        </p:txBody>
      </p:sp>
      <p:sp>
        <p:nvSpPr>
          <p:cNvPr id="6" name="文本框 5">
            <a:extLst>
              <a:ext uri="{FF2B5EF4-FFF2-40B4-BE49-F238E27FC236}">
                <a16:creationId xmlns:a16="http://schemas.microsoft.com/office/drawing/2014/main" id="{878D6008-1F86-B24F-6F03-10B12712FA45}"/>
              </a:ext>
            </a:extLst>
          </p:cNvPr>
          <p:cNvSpPr txBox="1"/>
          <p:nvPr/>
        </p:nvSpPr>
        <p:spPr>
          <a:xfrm>
            <a:off x="273050" y="996285"/>
            <a:ext cx="8718550" cy="289823"/>
          </a:xfrm>
          <a:prstGeom prst="rect">
            <a:avLst/>
          </a:prstGeom>
        </p:spPr>
        <p:txBody>
          <a:bodyPr vert="horz" wrap="square" lIns="0" tIns="12700" rIns="0" bIns="0" rtlCol="0">
            <a:spAutoFit/>
          </a:bodyPr>
          <a:lstStyle>
            <a:defPPr>
              <a:defRPr lang="zh-CN"/>
            </a:defPPr>
            <a:lvl1pPr marL="298450" indent="-285750" algn="just">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dirty="0"/>
              <a:t>LISA </a:t>
            </a:r>
            <a:r>
              <a:rPr lang="zh-CN" altLang="en-US" dirty="0"/>
              <a:t>分层重要性采样微调算法</a:t>
            </a:r>
          </a:p>
        </p:txBody>
      </p:sp>
      <p:sp>
        <p:nvSpPr>
          <p:cNvPr id="9" name="文本框 8">
            <a:extLst>
              <a:ext uri="{FF2B5EF4-FFF2-40B4-BE49-F238E27FC236}">
                <a16:creationId xmlns:a16="http://schemas.microsoft.com/office/drawing/2014/main" id="{10B45C00-53F4-FB22-E609-C705A62D4127}"/>
              </a:ext>
            </a:extLst>
          </p:cNvPr>
          <p:cNvSpPr txBox="1"/>
          <p:nvPr/>
        </p:nvSpPr>
        <p:spPr>
          <a:xfrm>
            <a:off x="0" y="5438001"/>
            <a:ext cx="4495800" cy="276999"/>
          </a:xfrm>
          <a:prstGeom prst="rect">
            <a:avLst/>
          </a:prstGeom>
          <a:noFill/>
        </p:spPr>
        <p:txBody>
          <a:bodyPr wrap="square">
            <a:spAutoFit/>
          </a:bodyPr>
          <a:lstStyle/>
          <a:p>
            <a:r>
              <a:rPr lang="en-US" sz="1200" dirty="0"/>
              <a:t>Source: </a:t>
            </a:r>
            <a:r>
              <a:rPr lang="en-US" sz="1200" b="0" i="0" dirty="0">
                <a:solidFill>
                  <a:srgbClr val="414141"/>
                </a:solidFill>
                <a:effectLst/>
                <a:latin typeface="-apple-system"/>
                <a:hlinkClick r:id="rId4"/>
              </a:rPr>
              <a:t>https://arxiv.org/abs/2403.17919</a:t>
            </a:r>
            <a:endParaRPr lang="en-US" sz="1200" dirty="0"/>
          </a:p>
        </p:txBody>
      </p:sp>
      <p:pic>
        <p:nvPicPr>
          <p:cNvPr id="1028" name="Picture 4" descr="图片">
            <a:extLst>
              <a:ext uri="{FF2B5EF4-FFF2-40B4-BE49-F238E27FC236}">
                <a16:creationId xmlns:a16="http://schemas.microsoft.com/office/drawing/2014/main" id="{6E5969A5-1F72-57FB-F7C6-E6DF06F4CA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1" y="1253976"/>
            <a:ext cx="3693442" cy="216797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80C148FF-6FF5-8CD3-9B04-87349467E425}"/>
              </a:ext>
            </a:extLst>
          </p:cNvPr>
          <p:cNvPicPr>
            <a:picLocks noChangeAspect="1"/>
          </p:cNvPicPr>
          <p:nvPr/>
        </p:nvPicPr>
        <p:blipFill>
          <a:blip r:embed="rId6"/>
          <a:stretch>
            <a:fillRect/>
          </a:stretch>
        </p:blipFill>
        <p:spPr>
          <a:xfrm>
            <a:off x="5806096" y="3507104"/>
            <a:ext cx="2901653" cy="2152244"/>
          </a:xfrm>
          <a:prstGeom prst="rect">
            <a:avLst/>
          </a:prstGeom>
        </p:spPr>
      </p:pic>
      <p:sp>
        <p:nvSpPr>
          <p:cNvPr id="8" name="矩形: 圆角 7">
            <a:extLst>
              <a:ext uri="{FF2B5EF4-FFF2-40B4-BE49-F238E27FC236}">
                <a16:creationId xmlns:a16="http://schemas.microsoft.com/office/drawing/2014/main" id="{CA5E2B54-DFD0-1409-B75A-CB0ED135930B}"/>
              </a:ext>
            </a:extLst>
          </p:cNvPr>
          <p:cNvSpPr/>
          <p:nvPr/>
        </p:nvSpPr>
        <p:spPr>
          <a:xfrm>
            <a:off x="158274" y="1482448"/>
            <a:ext cx="5112703" cy="456933"/>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相比于</a:t>
            </a:r>
            <a:r>
              <a:rPr lang="en-US" altLang="zh-CN" sz="2000" b="1" dirty="0">
                <a:solidFill>
                  <a:schemeClr val="bg1"/>
                </a:solidFill>
                <a:latin typeface="微软雅黑" panose="020B0503020204020204" pitchFamily="34" charset="-122"/>
                <a:ea typeface="微软雅黑" panose="020B0503020204020204" pitchFamily="34" charset="-122"/>
              </a:rPr>
              <a:t>LORA</a:t>
            </a:r>
            <a:r>
              <a:rPr lang="zh-CN" altLang="en-US" sz="2000" b="1" dirty="0">
                <a:solidFill>
                  <a:schemeClr val="bg1"/>
                </a:solidFill>
                <a:latin typeface="微软雅黑" panose="020B0503020204020204" pitchFamily="34" charset="-122"/>
                <a:ea typeface="微软雅黑" panose="020B0503020204020204" pitchFamily="34" charset="-122"/>
              </a:rPr>
              <a:t>内存成本更低、效果更好</a:t>
            </a:r>
          </a:p>
        </p:txBody>
      </p:sp>
    </p:spTree>
    <p:extLst>
      <p:ext uri="{BB962C8B-B14F-4D97-AF65-F5344CB8AC3E}">
        <p14:creationId xmlns:p14="http://schemas.microsoft.com/office/powerpoint/2010/main" val="2912703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CF98D8A-2063-B273-7190-BC1B699221A6}"/>
              </a:ext>
            </a:extLst>
          </p:cNvPr>
          <p:cNvGrpSpPr/>
          <p:nvPr/>
        </p:nvGrpSpPr>
        <p:grpSpPr>
          <a:xfrm>
            <a:off x="215899" y="1107210"/>
            <a:ext cx="8640000" cy="1216891"/>
            <a:chOff x="228599" y="3174648"/>
            <a:chExt cx="8640000" cy="1216891"/>
          </a:xfrm>
        </p:grpSpPr>
        <p:grpSp>
          <p:nvGrpSpPr>
            <p:cNvPr id="12" name="组合 11">
              <a:extLst>
                <a:ext uri="{FF2B5EF4-FFF2-40B4-BE49-F238E27FC236}">
                  <a16:creationId xmlns:a16="http://schemas.microsoft.com/office/drawing/2014/main" id="{48D320AA-ACBB-896B-2A6F-34A1C9A822A8}"/>
                </a:ext>
              </a:extLst>
            </p:cNvPr>
            <p:cNvGrpSpPr/>
            <p:nvPr/>
          </p:nvGrpSpPr>
          <p:grpSpPr>
            <a:xfrm>
              <a:off x="228599" y="3174648"/>
              <a:ext cx="8640000" cy="658602"/>
              <a:chOff x="304799" y="4075435"/>
              <a:chExt cx="11520000" cy="878136"/>
            </a:xfrm>
          </p:grpSpPr>
          <p:sp>
            <p:nvSpPr>
              <p:cNvPr id="8" name="矩形: 圆角 7">
                <a:extLst>
                  <a:ext uri="{FF2B5EF4-FFF2-40B4-BE49-F238E27FC236}">
                    <a16:creationId xmlns:a16="http://schemas.microsoft.com/office/drawing/2014/main" id="{246646FF-FDE0-6629-C960-8B1F1EAF25B0}"/>
                  </a:ext>
                </a:extLst>
              </p:cNvPr>
              <p:cNvSpPr/>
              <p:nvPr/>
            </p:nvSpPr>
            <p:spPr>
              <a:xfrm>
                <a:off x="304800" y="4075435"/>
                <a:ext cx="1475190" cy="438948"/>
              </a:xfrm>
              <a:prstGeom prst="roundRect">
                <a:avLst>
                  <a:gd name="adj" fmla="val 5275"/>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思考题</a:t>
                </a: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3547FB6C-F3FC-9869-55AF-A992603A7CBE}"/>
                  </a:ext>
                </a:extLst>
              </p:cNvPr>
              <p:cNvSpPr/>
              <p:nvPr/>
            </p:nvSpPr>
            <p:spPr>
              <a:xfrm>
                <a:off x="1779990" y="4077109"/>
                <a:ext cx="10044809" cy="43727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仿宋" panose="02010609060101010101" pitchFamily="49" charset="-122"/>
                    <a:ea typeface="仿宋" panose="02010609060101010101" pitchFamily="49" charset="-122"/>
                  </a:rPr>
                  <a:t>如何理解指令微调在提升大型语言模型性能中的作用？微调后的模型与预</a:t>
                </a:r>
              </a:p>
            </p:txBody>
          </p:sp>
          <p:sp>
            <p:nvSpPr>
              <p:cNvPr id="11" name="矩形 10">
                <a:extLst>
                  <a:ext uri="{FF2B5EF4-FFF2-40B4-BE49-F238E27FC236}">
                    <a16:creationId xmlns:a16="http://schemas.microsoft.com/office/drawing/2014/main" id="{C3A9AD54-909A-0475-F2F8-10C259F61C01}"/>
                  </a:ext>
                </a:extLst>
              </p:cNvPr>
              <p:cNvSpPr/>
              <p:nvPr/>
            </p:nvSpPr>
            <p:spPr>
              <a:xfrm>
                <a:off x="304799" y="4516297"/>
                <a:ext cx="11520000" cy="43727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仿宋" panose="02010609060101010101" pitchFamily="49" charset="-122"/>
                    <a:ea typeface="仿宋" panose="02010609060101010101" pitchFamily="49" charset="-122"/>
                  </a:rPr>
                  <a:t>训练模型有何区别和优势？</a:t>
                </a:r>
              </a:p>
            </p:txBody>
          </p:sp>
        </p:grpSp>
        <p:sp>
          <p:nvSpPr>
            <p:cNvPr id="15" name="矩形 14">
              <a:extLst>
                <a:ext uri="{FF2B5EF4-FFF2-40B4-BE49-F238E27FC236}">
                  <a16:creationId xmlns:a16="http://schemas.microsoft.com/office/drawing/2014/main" id="{5B978308-648F-8853-6263-98D9362917E7}"/>
                </a:ext>
              </a:extLst>
            </p:cNvPr>
            <p:cNvSpPr/>
            <p:nvPr/>
          </p:nvSpPr>
          <p:spPr>
            <a:xfrm>
              <a:off x="228600" y="3833251"/>
              <a:ext cx="8639999" cy="5582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sp>
        <p:nvSpPr>
          <p:cNvPr id="7" name="object 3">
            <a:extLst>
              <a:ext uri="{FF2B5EF4-FFF2-40B4-BE49-F238E27FC236}">
                <a16:creationId xmlns:a16="http://schemas.microsoft.com/office/drawing/2014/main" id="{C3D9C404-C3B0-4EE7-631C-B9401AAA1E7C}"/>
              </a:ext>
            </a:extLst>
          </p:cNvPr>
          <p:cNvSpPr txBox="1">
            <a:spLocks/>
          </p:cNvSpPr>
          <p:nvPr/>
        </p:nvSpPr>
        <p:spPr>
          <a:xfrm>
            <a:off x="228600" y="610958"/>
            <a:ext cx="4457700" cy="378950"/>
          </a:xfrm>
          <a:prstGeom prst="rect">
            <a:avLst/>
          </a:prstGeom>
        </p:spPr>
        <p:txBody>
          <a:bodyPr vert="horz" wrap="square" lIns="0" tIns="9525"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9525">
              <a:spcBef>
                <a:spcPts val="75"/>
              </a:spcBef>
            </a:pPr>
            <a:r>
              <a:rPr lang="en-US" altLang="zh-CN" sz="2400" dirty="0">
                <a:solidFill>
                  <a:srgbClr val="0070C0"/>
                </a:solidFill>
                <a:latin typeface="微软雅黑" panose="020B0503020204020204" pitchFamily="34" charset="-122"/>
                <a:ea typeface="微软雅黑" panose="020B0503020204020204" pitchFamily="34" charset="-122"/>
              </a:rPr>
              <a:t>9.5 </a:t>
            </a:r>
            <a:r>
              <a:rPr lang="zh-CN" altLang="en-US" sz="2400" dirty="0">
                <a:solidFill>
                  <a:srgbClr val="0070C0"/>
                </a:solidFill>
                <a:latin typeface="微软雅黑" panose="020B0503020204020204" pitchFamily="34" charset="-122"/>
                <a:ea typeface="微软雅黑" panose="020B0503020204020204" pitchFamily="34" charset="-122"/>
              </a:rPr>
              <a:t>讨论</a:t>
            </a:r>
          </a:p>
        </p:txBody>
      </p:sp>
      <p:grpSp>
        <p:nvGrpSpPr>
          <p:cNvPr id="4" name="组合 3">
            <a:extLst>
              <a:ext uri="{FF2B5EF4-FFF2-40B4-BE49-F238E27FC236}">
                <a16:creationId xmlns:a16="http://schemas.microsoft.com/office/drawing/2014/main" id="{305EDE1D-B9B4-A77C-5B68-FC598C4C7E6D}"/>
              </a:ext>
            </a:extLst>
          </p:cNvPr>
          <p:cNvGrpSpPr/>
          <p:nvPr/>
        </p:nvGrpSpPr>
        <p:grpSpPr>
          <a:xfrm>
            <a:off x="215898" y="2458616"/>
            <a:ext cx="8639999" cy="779884"/>
            <a:chOff x="228600" y="1106333"/>
            <a:chExt cx="8639999" cy="779884"/>
          </a:xfrm>
        </p:grpSpPr>
        <p:grpSp>
          <p:nvGrpSpPr>
            <p:cNvPr id="13" name="组合 12">
              <a:extLst>
                <a:ext uri="{FF2B5EF4-FFF2-40B4-BE49-F238E27FC236}">
                  <a16:creationId xmlns:a16="http://schemas.microsoft.com/office/drawing/2014/main" id="{1FCAE160-C0FA-EBB4-4647-8CC7BD59F38E}"/>
                </a:ext>
              </a:extLst>
            </p:cNvPr>
            <p:cNvGrpSpPr/>
            <p:nvPr/>
          </p:nvGrpSpPr>
          <p:grpSpPr>
            <a:xfrm>
              <a:off x="228600" y="1106333"/>
              <a:ext cx="8639999" cy="329211"/>
              <a:chOff x="304800" y="1094110"/>
              <a:chExt cx="11519998" cy="438948"/>
            </a:xfrm>
          </p:grpSpPr>
          <p:sp>
            <p:nvSpPr>
              <p:cNvPr id="3" name="矩形: 圆角 2">
                <a:extLst>
                  <a:ext uri="{FF2B5EF4-FFF2-40B4-BE49-F238E27FC236}">
                    <a16:creationId xmlns:a16="http://schemas.microsoft.com/office/drawing/2014/main" id="{1BE9E51D-2D80-DEBE-F184-FD6AB8AFA002}"/>
                  </a:ext>
                </a:extLst>
              </p:cNvPr>
              <p:cNvSpPr/>
              <p:nvPr/>
            </p:nvSpPr>
            <p:spPr>
              <a:xfrm>
                <a:off x="304800" y="1094110"/>
                <a:ext cx="1475190" cy="438948"/>
              </a:xfrm>
              <a:prstGeom prst="roundRect">
                <a:avLst>
                  <a:gd name="adj" fmla="val 6902"/>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思考题</a:t>
                </a: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2B816BE-C49E-EB25-C134-FADCB3070E4B}"/>
                  </a:ext>
                </a:extLst>
              </p:cNvPr>
              <p:cNvSpPr/>
              <p:nvPr/>
            </p:nvSpPr>
            <p:spPr>
              <a:xfrm>
                <a:off x="1779989" y="1094947"/>
                <a:ext cx="10044809" cy="43727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仿宋" panose="02010609060101010101" pitchFamily="49" charset="-122"/>
                    <a:ea typeface="仿宋" panose="02010609060101010101" pitchFamily="49" charset="-122"/>
                  </a:rPr>
                  <a:t>在 </a:t>
                </a:r>
                <a:r>
                  <a:rPr lang="en-US" altLang="zh-CN" dirty="0">
                    <a:solidFill>
                      <a:schemeClr val="tx1"/>
                    </a:solidFill>
                    <a:latin typeface="仿宋" panose="02010609060101010101" pitchFamily="49" charset="-122"/>
                    <a:ea typeface="仿宋" panose="02010609060101010101" pitchFamily="49" charset="-122"/>
                  </a:rPr>
                  <a:t>RLHF</a:t>
                </a:r>
                <a:r>
                  <a:rPr lang="zh-CN" altLang="en-US" dirty="0">
                    <a:solidFill>
                      <a:schemeClr val="tx1"/>
                    </a:solidFill>
                    <a:latin typeface="仿宋" panose="02010609060101010101" pitchFamily="49" charset="-122"/>
                    <a:ea typeface="仿宋" panose="02010609060101010101" pitchFamily="49" charset="-122"/>
                  </a:rPr>
                  <a:t>的技术路线中，使用 </a:t>
                </a:r>
                <a:r>
                  <a:rPr lang="en-US" altLang="zh-CN" dirty="0">
                    <a:solidFill>
                      <a:schemeClr val="tx1"/>
                    </a:solidFill>
                    <a:latin typeface="仿宋" panose="02010609060101010101" pitchFamily="49" charset="-122"/>
                    <a:ea typeface="仿宋" panose="02010609060101010101" pitchFamily="49" charset="-122"/>
                  </a:rPr>
                  <a:t>PPO</a:t>
                </a:r>
                <a:r>
                  <a:rPr lang="zh-CN" altLang="en-US" dirty="0">
                    <a:solidFill>
                      <a:schemeClr val="tx1"/>
                    </a:solidFill>
                    <a:latin typeface="仿宋" panose="02010609060101010101" pitchFamily="49" charset="-122"/>
                    <a:ea typeface="仿宋" panose="02010609060101010101" pitchFamily="49" charset="-122"/>
                  </a:rPr>
                  <a:t>和 </a:t>
                </a:r>
                <a:r>
                  <a:rPr lang="en-US" altLang="zh-CN" dirty="0">
                    <a:solidFill>
                      <a:schemeClr val="tx1"/>
                    </a:solidFill>
                    <a:latin typeface="仿宋" panose="02010609060101010101" pitchFamily="49" charset="-122"/>
                    <a:ea typeface="仿宋" panose="02010609060101010101" pitchFamily="49" charset="-122"/>
                  </a:rPr>
                  <a:t>DPO</a:t>
                </a:r>
                <a:r>
                  <a:rPr lang="zh-CN" altLang="en-US" dirty="0">
                    <a:solidFill>
                      <a:schemeClr val="tx1"/>
                    </a:solidFill>
                    <a:latin typeface="仿宋" panose="02010609060101010101" pitchFamily="49" charset="-122"/>
                    <a:ea typeface="仿宋" panose="02010609060101010101" pitchFamily="49" charset="-122"/>
                  </a:rPr>
                  <a:t>方法有什么缺陷？</a:t>
                </a:r>
              </a:p>
            </p:txBody>
          </p:sp>
        </p:grpSp>
        <p:sp>
          <p:nvSpPr>
            <p:cNvPr id="14" name="矩形 13">
              <a:extLst>
                <a:ext uri="{FF2B5EF4-FFF2-40B4-BE49-F238E27FC236}">
                  <a16:creationId xmlns:a16="http://schemas.microsoft.com/office/drawing/2014/main" id="{2B2F809F-C578-8839-EE93-DD05A4FB0783}"/>
                </a:ext>
              </a:extLst>
            </p:cNvPr>
            <p:cNvSpPr/>
            <p:nvPr/>
          </p:nvSpPr>
          <p:spPr>
            <a:xfrm>
              <a:off x="228600" y="1434916"/>
              <a:ext cx="8639999" cy="451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grpSp>
        <p:nvGrpSpPr>
          <p:cNvPr id="5" name="组合 3">
            <a:extLst>
              <a:ext uri="{FF2B5EF4-FFF2-40B4-BE49-F238E27FC236}">
                <a16:creationId xmlns:a16="http://schemas.microsoft.com/office/drawing/2014/main" id="{4361EA61-7D1B-BECC-72EF-0E015AC13F7B}"/>
              </a:ext>
            </a:extLst>
          </p:cNvPr>
          <p:cNvGrpSpPr/>
          <p:nvPr/>
        </p:nvGrpSpPr>
        <p:grpSpPr>
          <a:xfrm>
            <a:off x="199505" y="3480630"/>
            <a:ext cx="8639999" cy="748470"/>
            <a:chOff x="228600" y="1106333"/>
            <a:chExt cx="8639999" cy="748470"/>
          </a:xfrm>
        </p:grpSpPr>
        <p:grpSp>
          <p:nvGrpSpPr>
            <p:cNvPr id="6" name="组合 12">
              <a:extLst>
                <a:ext uri="{FF2B5EF4-FFF2-40B4-BE49-F238E27FC236}">
                  <a16:creationId xmlns:a16="http://schemas.microsoft.com/office/drawing/2014/main" id="{718844B5-FF13-8B4D-6846-0500C4178467}"/>
                </a:ext>
              </a:extLst>
            </p:cNvPr>
            <p:cNvGrpSpPr/>
            <p:nvPr/>
          </p:nvGrpSpPr>
          <p:grpSpPr>
            <a:xfrm>
              <a:off x="228600" y="1106333"/>
              <a:ext cx="8639999" cy="329211"/>
              <a:chOff x="304800" y="1094110"/>
              <a:chExt cx="11519998" cy="438948"/>
            </a:xfrm>
          </p:grpSpPr>
          <p:sp>
            <p:nvSpPr>
              <p:cNvPr id="17" name="矩形: 圆角 2">
                <a:extLst>
                  <a:ext uri="{FF2B5EF4-FFF2-40B4-BE49-F238E27FC236}">
                    <a16:creationId xmlns:a16="http://schemas.microsoft.com/office/drawing/2014/main" id="{F4B56942-B782-6147-C321-04C5E97C0317}"/>
                  </a:ext>
                </a:extLst>
              </p:cNvPr>
              <p:cNvSpPr/>
              <p:nvPr/>
            </p:nvSpPr>
            <p:spPr>
              <a:xfrm>
                <a:off x="304800" y="1094110"/>
                <a:ext cx="1475190" cy="438948"/>
              </a:xfrm>
              <a:prstGeom prst="roundRect">
                <a:avLst>
                  <a:gd name="adj" fmla="val 6902"/>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思考题</a:t>
                </a: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8" name="矩形 8">
                <a:extLst>
                  <a:ext uri="{FF2B5EF4-FFF2-40B4-BE49-F238E27FC236}">
                    <a16:creationId xmlns:a16="http://schemas.microsoft.com/office/drawing/2014/main" id="{AC6C8F39-5C56-AC6B-9645-833ED1EC903D}"/>
                  </a:ext>
                </a:extLst>
              </p:cNvPr>
              <p:cNvSpPr/>
              <p:nvPr/>
            </p:nvSpPr>
            <p:spPr>
              <a:xfrm>
                <a:off x="1779989" y="1094947"/>
                <a:ext cx="10044809" cy="43727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dirty="0">
                    <a:solidFill>
                      <a:schemeClr val="tx1"/>
                    </a:solidFill>
                    <a:latin typeface="仿宋" panose="02010609060101010101" pitchFamily="49" charset="-122"/>
                    <a:ea typeface="仿宋" panose="02010609060101010101" pitchFamily="49" charset="-122"/>
                  </a:rPr>
                  <a:t>RLHF</a:t>
                </a:r>
                <a:r>
                  <a:rPr lang="zh-CN" altLang="en-US" dirty="0">
                    <a:solidFill>
                      <a:schemeClr val="tx1"/>
                    </a:solidFill>
                    <a:latin typeface="仿宋" panose="02010609060101010101" pitchFamily="49" charset="-122"/>
                    <a:ea typeface="仿宋" panose="02010609060101010101" pitchFamily="49" charset="-122"/>
                  </a:rPr>
                  <a:t>还可以应用在哪些领域呢？</a:t>
                </a:r>
              </a:p>
            </p:txBody>
          </p:sp>
        </p:grpSp>
        <p:sp>
          <p:nvSpPr>
            <p:cNvPr id="16" name="矩形 13">
              <a:extLst>
                <a:ext uri="{FF2B5EF4-FFF2-40B4-BE49-F238E27FC236}">
                  <a16:creationId xmlns:a16="http://schemas.microsoft.com/office/drawing/2014/main" id="{6FA9BC58-FFBF-4262-C0FC-6423336EA798}"/>
                </a:ext>
              </a:extLst>
            </p:cNvPr>
            <p:cNvSpPr/>
            <p:nvPr/>
          </p:nvSpPr>
          <p:spPr>
            <a:xfrm>
              <a:off x="228600" y="1434916"/>
              <a:ext cx="8639999" cy="4198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spTree>
    <p:extLst>
      <p:ext uri="{BB962C8B-B14F-4D97-AF65-F5344CB8AC3E}">
        <p14:creationId xmlns:p14="http://schemas.microsoft.com/office/powerpoint/2010/main" val="1089071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EB75232-8A59-FF5A-7DE0-AB6E3776C32D}"/>
              </a:ext>
            </a:extLst>
          </p:cNvPr>
          <p:cNvSpPr/>
          <p:nvPr/>
        </p:nvSpPr>
        <p:spPr>
          <a:xfrm>
            <a:off x="61638" y="1454356"/>
            <a:ext cx="4205562" cy="346054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bject 3"/>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9.2.2 </a:t>
            </a:r>
            <a:r>
              <a:rPr lang="zh-CN" altLang="en-US" sz="2400" b="1" dirty="0">
                <a:solidFill>
                  <a:srgbClr val="0070C0"/>
                </a:solidFill>
                <a:latin typeface="微软雅黑" panose="020B0503020204020204" pitchFamily="34" charset="-122"/>
                <a:ea typeface="微软雅黑" panose="020B0503020204020204" pitchFamily="34" charset="-122"/>
              </a:rPr>
              <a:t>构造指令实例</a:t>
            </a:r>
          </a:p>
        </p:txBody>
      </p:sp>
      <p:sp>
        <p:nvSpPr>
          <p:cNvPr id="3" name="文本框 2">
            <a:extLst>
              <a:ext uri="{FF2B5EF4-FFF2-40B4-BE49-F238E27FC236}">
                <a16:creationId xmlns:a16="http://schemas.microsoft.com/office/drawing/2014/main" id="{4CF4F268-82CF-E857-62C2-358362BBCE5D}"/>
              </a:ext>
            </a:extLst>
          </p:cNvPr>
          <p:cNvSpPr txBox="1"/>
          <p:nvPr/>
        </p:nvSpPr>
        <p:spPr>
          <a:xfrm>
            <a:off x="304800" y="1020797"/>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大模型常用指令微调数据集</a:t>
            </a:r>
          </a:p>
        </p:txBody>
      </p:sp>
      <p:sp>
        <p:nvSpPr>
          <p:cNvPr id="5" name="文本框 4">
            <a:extLst>
              <a:ext uri="{FF2B5EF4-FFF2-40B4-BE49-F238E27FC236}">
                <a16:creationId xmlns:a16="http://schemas.microsoft.com/office/drawing/2014/main" id="{3738FA1D-CF86-C9FE-724E-26421A4E6284}"/>
              </a:ext>
            </a:extLst>
          </p:cNvPr>
          <p:cNvSpPr txBox="1"/>
          <p:nvPr/>
        </p:nvSpPr>
        <p:spPr>
          <a:xfrm>
            <a:off x="729878" y="1511125"/>
            <a:ext cx="2727960" cy="289823"/>
          </a:xfrm>
          <a:prstGeom prst="rect">
            <a:avLst/>
          </a:prstGeom>
        </p:spPr>
        <p:txBody>
          <a:bodyPr vert="horz" wrap="square" lIns="0" tIns="12700" rIns="0" bIns="0" rtlCol="0">
            <a:spAutoFit/>
          </a:bodyPr>
          <a:lstStyle>
            <a:defPPr>
              <a:defRPr lang="zh-CN"/>
            </a:defPPr>
            <a:lvl1pPr marL="298450" indent="-285750" algn="just">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12700" indent="0" algn="ctr">
              <a:buNone/>
            </a:pPr>
            <a:r>
              <a:rPr lang="zh-CN" altLang="en-US" dirty="0"/>
              <a:t>指令数据集的结构规范</a:t>
            </a:r>
          </a:p>
        </p:txBody>
      </p:sp>
      <p:grpSp>
        <p:nvGrpSpPr>
          <p:cNvPr id="33" name="组合 32">
            <a:extLst>
              <a:ext uri="{FF2B5EF4-FFF2-40B4-BE49-F238E27FC236}">
                <a16:creationId xmlns:a16="http://schemas.microsoft.com/office/drawing/2014/main" id="{A6A96E25-A54B-BD52-5AEA-6B77C5535FFB}"/>
              </a:ext>
            </a:extLst>
          </p:cNvPr>
          <p:cNvGrpSpPr/>
          <p:nvPr/>
        </p:nvGrpSpPr>
        <p:grpSpPr>
          <a:xfrm>
            <a:off x="131713" y="1833832"/>
            <a:ext cx="4059287" cy="723058"/>
            <a:chOff x="131713" y="1905842"/>
            <a:chExt cx="4059287" cy="723058"/>
          </a:xfrm>
        </p:grpSpPr>
        <p:sp>
          <p:nvSpPr>
            <p:cNvPr id="20" name="矩形 19">
              <a:extLst>
                <a:ext uri="{FF2B5EF4-FFF2-40B4-BE49-F238E27FC236}">
                  <a16:creationId xmlns:a16="http://schemas.microsoft.com/office/drawing/2014/main" id="{F76D5155-6256-F7F4-94A0-6AF06FF4026B}"/>
                </a:ext>
              </a:extLst>
            </p:cNvPr>
            <p:cNvSpPr/>
            <p:nvPr/>
          </p:nvSpPr>
          <p:spPr>
            <a:xfrm>
              <a:off x="131713" y="1905842"/>
              <a:ext cx="4059287" cy="7230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8EA0E724-566C-EF00-CB98-CD2907092B5A}"/>
                </a:ext>
              </a:extLst>
            </p:cNvPr>
            <p:cNvSpPr/>
            <p:nvPr/>
          </p:nvSpPr>
          <p:spPr>
            <a:xfrm>
              <a:off x="1629980" y="2042422"/>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输入</a:t>
              </a:r>
              <a:endParaRPr lang="en-US" altLang="zh-CN" sz="1600" dirty="0"/>
            </a:p>
          </p:txBody>
        </p:sp>
        <p:sp>
          <p:nvSpPr>
            <p:cNvPr id="6" name="矩形: 圆角 5">
              <a:extLst>
                <a:ext uri="{FF2B5EF4-FFF2-40B4-BE49-F238E27FC236}">
                  <a16:creationId xmlns:a16="http://schemas.microsoft.com/office/drawing/2014/main" id="{6DD56853-CBB3-0134-2F5D-0968A50BD1D0}"/>
                </a:ext>
              </a:extLst>
            </p:cNvPr>
            <p:cNvSpPr/>
            <p:nvPr/>
          </p:nvSpPr>
          <p:spPr>
            <a:xfrm>
              <a:off x="1629980" y="2286000"/>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Input</a:t>
              </a:r>
              <a:endParaRPr lang="zh-CN" altLang="en-US" sz="1600" dirty="0"/>
            </a:p>
          </p:txBody>
        </p:sp>
        <p:sp>
          <p:nvSpPr>
            <p:cNvPr id="7" name="矩形: 圆角 6">
              <a:extLst>
                <a:ext uri="{FF2B5EF4-FFF2-40B4-BE49-F238E27FC236}">
                  <a16:creationId xmlns:a16="http://schemas.microsoft.com/office/drawing/2014/main" id="{2FA913B7-3701-8BEB-E589-0B47BE005891}"/>
                </a:ext>
              </a:extLst>
            </p:cNvPr>
            <p:cNvSpPr/>
            <p:nvPr/>
          </p:nvSpPr>
          <p:spPr>
            <a:xfrm>
              <a:off x="301922" y="2041072"/>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指令</a:t>
              </a:r>
              <a:endParaRPr lang="en-US" altLang="zh-CN" sz="1600" dirty="0"/>
            </a:p>
          </p:txBody>
        </p:sp>
        <p:sp>
          <p:nvSpPr>
            <p:cNvPr id="9" name="矩形: 圆角 8">
              <a:extLst>
                <a:ext uri="{FF2B5EF4-FFF2-40B4-BE49-F238E27FC236}">
                  <a16:creationId xmlns:a16="http://schemas.microsoft.com/office/drawing/2014/main" id="{5EE5CAE5-6B08-D5B8-D77B-B1E8454A9214}"/>
                </a:ext>
              </a:extLst>
            </p:cNvPr>
            <p:cNvSpPr/>
            <p:nvPr/>
          </p:nvSpPr>
          <p:spPr>
            <a:xfrm>
              <a:off x="301922" y="2287123"/>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Instruction</a:t>
              </a:r>
              <a:endParaRPr lang="en-US" altLang="zh-CN" sz="1600" dirty="0"/>
            </a:p>
          </p:txBody>
        </p:sp>
        <p:sp>
          <p:nvSpPr>
            <p:cNvPr id="10" name="矩形: 圆角 9">
              <a:extLst>
                <a:ext uri="{FF2B5EF4-FFF2-40B4-BE49-F238E27FC236}">
                  <a16:creationId xmlns:a16="http://schemas.microsoft.com/office/drawing/2014/main" id="{8C575058-CC59-F5A5-6FE2-CDFC554D07CA}"/>
                </a:ext>
              </a:extLst>
            </p:cNvPr>
            <p:cNvSpPr/>
            <p:nvPr/>
          </p:nvSpPr>
          <p:spPr>
            <a:xfrm>
              <a:off x="2958038" y="203699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输出</a:t>
              </a:r>
              <a:endParaRPr lang="en-US" altLang="zh-CN" sz="1600" dirty="0"/>
            </a:p>
          </p:txBody>
        </p:sp>
        <p:sp>
          <p:nvSpPr>
            <p:cNvPr id="11" name="矩形: 圆角 10">
              <a:extLst>
                <a:ext uri="{FF2B5EF4-FFF2-40B4-BE49-F238E27FC236}">
                  <a16:creationId xmlns:a16="http://schemas.microsoft.com/office/drawing/2014/main" id="{C63B383C-38A8-9264-258B-44870B64A75D}"/>
                </a:ext>
              </a:extLst>
            </p:cNvPr>
            <p:cNvSpPr/>
            <p:nvPr/>
          </p:nvSpPr>
          <p:spPr>
            <a:xfrm>
              <a:off x="2962800" y="230438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Output</a:t>
              </a:r>
              <a:endParaRPr lang="en-US" altLang="zh-CN" sz="1600" dirty="0"/>
            </a:p>
          </p:txBody>
        </p:sp>
        <p:sp>
          <p:nvSpPr>
            <p:cNvPr id="14" name="左大括号 13">
              <a:extLst>
                <a:ext uri="{FF2B5EF4-FFF2-40B4-BE49-F238E27FC236}">
                  <a16:creationId xmlns:a16="http://schemas.microsoft.com/office/drawing/2014/main" id="{9F7FF695-545E-1B6B-F75B-3D36E7F65FBD}"/>
                </a:ext>
              </a:extLst>
            </p:cNvPr>
            <p:cNvSpPr/>
            <p:nvPr/>
          </p:nvSpPr>
          <p:spPr>
            <a:xfrm>
              <a:off x="207913" y="20193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6" name="左大括号 15">
              <a:extLst>
                <a:ext uri="{FF2B5EF4-FFF2-40B4-BE49-F238E27FC236}">
                  <a16:creationId xmlns:a16="http://schemas.microsoft.com/office/drawing/2014/main" id="{6235C2FF-0CEA-7710-749B-EBB698C139C4}"/>
                </a:ext>
              </a:extLst>
            </p:cNvPr>
            <p:cNvSpPr/>
            <p:nvPr/>
          </p:nvSpPr>
          <p:spPr>
            <a:xfrm rot="10800000">
              <a:off x="2833807" y="20193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pic>
        <p:nvPicPr>
          <p:cNvPr id="18" name="图片 17">
            <a:hlinkClick r:id="rId3"/>
            <a:extLst>
              <a:ext uri="{FF2B5EF4-FFF2-40B4-BE49-F238E27FC236}">
                <a16:creationId xmlns:a16="http://schemas.microsoft.com/office/drawing/2014/main" id="{3C18C4D5-D50A-E991-561E-C187C7FE2820}"/>
              </a:ext>
            </a:extLst>
          </p:cNvPr>
          <p:cNvPicPr>
            <a:picLocks noChangeAspect="1"/>
          </p:cNvPicPr>
          <p:nvPr/>
        </p:nvPicPr>
        <p:blipFill rotWithShape="1">
          <a:blip r:embed="rId4"/>
          <a:srcRect b="58315"/>
          <a:stretch/>
        </p:blipFill>
        <p:spPr>
          <a:xfrm>
            <a:off x="4365991" y="100114"/>
            <a:ext cx="4645229" cy="1842986"/>
          </a:xfrm>
          <a:prstGeom prst="rect">
            <a:avLst/>
          </a:prstGeom>
          <a:effectLst>
            <a:outerShdw blurRad="63500" sx="102000" sy="102000" algn="ctr" rotWithShape="0">
              <a:prstClr val="black">
                <a:alpha val="40000"/>
              </a:prstClr>
            </a:outerShdw>
          </a:effectLst>
        </p:spPr>
      </p:pic>
      <p:pic>
        <p:nvPicPr>
          <p:cNvPr id="22" name="图片 21">
            <a:hlinkClick r:id="rId5"/>
            <a:extLst>
              <a:ext uri="{FF2B5EF4-FFF2-40B4-BE49-F238E27FC236}">
                <a16:creationId xmlns:a16="http://schemas.microsoft.com/office/drawing/2014/main" id="{78371942-FA59-8036-B9FA-43C4DC1A33EE}"/>
              </a:ext>
            </a:extLst>
          </p:cNvPr>
          <p:cNvPicPr>
            <a:picLocks noChangeAspect="1"/>
          </p:cNvPicPr>
          <p:nvPr/>
        </p:nvPicPr>
        <p:blipFill>
          <a:blip r:embed="rId6"/>
          <a:stretch>
            <a:fillRect/>
          </a:stretch>
        </p:blipFill>
        <p:spPr>
          <a:xfrm>
            <a:off x="4363129" y="2022885"/>
            <a:ext cx="4650952" cy="1143000"/>
          </a:xfrm>
          <a:prstGeom prst="rect">
            <a:avLst/>
          </a:prstGeom>
          <a:effectLst>
            <a:outerShdw blurRad="63500" sx="102000" sy="102000" algn="ctr" rotWithShape="0">
              <a:prstClr val="black">
                <a:alpha val="40000"/>
              </a:prstClr>
            </a:outerShdw>
          </a:effectLst>
        </p:spPr>
      </p:pic>
      <p:grpSp>
        <p:nvGrpSpPr>
          <p:cNvPr id="32" name="组合 31">
            <a:extLst>
              <a:ext uri="{FF2B5EF4-FFF2-40B4-BE49-F238E27FC236}">
                <a16:creationId xmlns:a16="http://schemas.microsoft.com/office/drawing/2014/main" id="{31835739-54D8-4BA8-119F-3B7C9B0B0AA2}"/>
              </a:ext>
            </a:extLst>
          </p:cNvPr>
          <p:cNvGrpSpPr/>
          <p:nvPr/>
        </p:nvGrpSpPr>
        <p:grpSpPr>
          <a:xfrm>
            <a:off x="131713" y="2583437"/>
            <a:ext cx="4059287" cy="723058"/>
            <a:chOff x="131713" y="2744042"/>
            <a:chExt cx="4059287" cy="723058"/>
          </a:xfrm>
        </p:grpSpPr>
        <p:sp>
          <p:nvSpPr>
            <p:cNvPr id="23" name="矩形 22">
              <a:extLst>
                <a:ext uri="{FF2B5EF4-FFF2-40B4-BE49-F238E27FC236}">
                  <a16:creationId xmlns:a16="http://schemas.microsoft.com/office/drawing/2014/main" id="{EF9E8CA7-1AD9-EC66-14BA-772C6DA16A67}"/>
                </a:ext>
              </a:extLst>
            </p:cNvPr>
            <p:cNvSpPr/>
            <p:nvPr/>
          </p:nvSpPr>
          <p:spPr>
            <a:xfrm>
              <a:off x="131713" y="2744042"/>
              <a:ext cx="4059287" cy="7230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6D23F5D6-282F-7E4D-EB62-49DEFC65C233}"/>
                </a:ext>
              </a:extLst>
            </p:cNvPr>
            <p:cNvSpPr/>
            <p:nvPr/>
          </p:nvSpPr>
          <p:spPr>
            <a:xfrm>
              <a:off x="301922" y="2879272"/>
              <a:ext cx="2480058"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FandolSong-Regular-Identity-H"/>
                </a:rPr>
                <a:t>问题</a:t>
              </a:r>
              <a:endParaRPr lang="en-US" altLang="zh-CN" sz="1600" dirty="0"/>
            </a:p>
          </p:txBody>
        </p:sp>
        <p:sp>
          <p:nvSpPr>
            <p:cNvPr id="27" name="矩形: 圆角 26">
              <a:extLst>
                <a:ext uri="{FF2B5EF4-FFF2-40B4-BE49-F238E27FC236}">
                  <a16:creationId xmlns:a16="http://schemas.microsoft.com/office/drawing/2014/main" id="{58B0F436-5732-6910-A91A-638279B801DD}"/>
                </a:ext>
              </a:extLst>
            </p:cNvPr>
            <p:cNvSpPr/>
            <p:nvPr/>
          </p:nvSpPr>
          <p:spPr>
            <a:xfrm>
              <a:off x="301922" y="3125323"/>
              <a:ext cx="2480058"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Question</a:t>
              </a:r>
              <a:endParaRPr lang="en-US" altLang="zh-CN" sz="1600" dirty="0"/>
            </a:p>
          </p:txBody>
        </p:sp>
        <p:sp>
          <p:nvSpPr>
            <p:cNvPr id="28" name="矩形: 圆角 27">
              <a:extLst>
                <a:ext uri="{FF2B5EF4-FFF2-40B4-BE49-F238E27FC236}">
                  <a16:creationId xmlns:a16="http://schemas.microsoft.com/office/drawing/2014/main" id="{A71F0FFA-73B4-307A-75C4-C267DCBA4612}"/>
                </a:ext>
              </a:extLst>
            </p:cNvPr>
            <p:cNvSpPr/>
            <p:nvPr/>
          </p:nvSpPr>
          <p:spPr>
            <a:xfrm>
              <a:off x="2958038" y="287519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FandolSong-Regular-Identity-H"/>
                </a:rPr>
                <a:t>回答</a:t>
              </a:r>
              <a:endParaRPr lang="en-US" altLang="zh-CN" sz="1600" dirty="0"/>
            </a:p>
          </p:txBody>
        </p:sp>
        <p:sp>
          <p:nvSpPr>
            <p:cNvPr id="29" name="矩形: 圆角 28">
              <a:extLst>
                <a:ext uri="{FF2B5EF4-FFF2-40B4-BE49-F238E27FC236}">
                  <a16:creationId xmlns:a16="http://schemas.microsoft.com/office/drawing/2014/main" id="{0CCF8F92-0051-5D9E-8482-CDDB4C07C6F9}"/>
                </a:ext>
              </a:extLst>
            </p:cNvPr>
            <p:cNvSpPr/>
            <p:nvPr/>
          </p:nvSpPr>
          <p:spPr>
            <a:xfrm>
              <a:off x="2962800" y="314258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Answer</a:t>
              </a:r>
              <a:endParaRPr lang="en-US" altLang="zh-CN" sz="1600" dirty="0"/>
            </a:p>
          </p:txBody>
        </p:sp>
        <p:sp>
          <p:nvSpPr>
            <p:cNvPr id="30" name="左大括号 29">
              <a:extLst>
                <a:ext uri="{FF2B5EF4-FFF2-40B4-BE49-F238E27FC236}">
                  <a16:creationId xmlns:a16="http://schemas.microsoft.com/office/drawing/2014/main" id="{75AE16EA-BFE1-A32F-1125-547D6E9743DC}"/>
                </a:ext>
              </a:extLst>
            </p:cNvPr>
            <p:cNvSpPr/>
            <p:nvPr/>
          </p:nvSpPr>
          <p:spPr>
            <a:xfrm>
              <a:off x="207913" y="28575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31" name="左大括号 30">
              <a:extLst>
                <a:ext uri="{FF2B5EF4-FFF2-40B4-BE49-F238E27FC236}">
                  <a16:creationId xmlns:a16="http://schemas.microsoft.com/office/drawing/2014/main" id="{5F632A20-9226-6C62-D2CC-D355896F6E0A}"/>
                </a:ext>
              </a:extLst>
            </p:cNvPr>
            <p:cNvSpPr/>
            <p:nvPr/>
          </p:nvSpPr>
          <p:spPr>
            <a:xfrm rot="10800000">
              <a:off x="2833807" y="28575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pic>
        <p:nvPicPr>
          <p:cNvPr id="35" name="图片 34">
            <a:hlinkClick r:id="rId7"/>
            <a:extLst>
              <a:ext uri="{FF2B5EF4-FFF2-40B4-BE49-F238E27FC236}">
                <a16:creationId xmlns:a16="http://schemas.microsoft.com/office/drawing/2014/main" id="{C4FA7314-9259-05E0-3263-83DB3B2C0B61}"/>
              </a:ext>
            </a:extLst>
          </p:cNvPr>
          <p:cNvPicPr>
            <a:picLocks noChangeAspect="1"/>
          </p:cNvPicPr>
          <p:nvPr/>
        </p:nvPicPr>
        <p:blipFill>
          <a:blip r:embed="rId8"/>
          <a:stretch>
            <a:fillRect/>
          </a:stretch>
        </p:blipFill>
        <p:spPr>
          <a:xfrm>
            <a:off x="4365991" y="4400257"/>
            <a:ext cx="4645229" cy="1294332"/>
          </a:xfrm>
          <a:prstGeom prst="rect">
            <a:avLst/>
          </a:prstGeom>
          <a:effectLst>
            <a:outerShdw blurRad="63500" sx="102000" sy="102000" algn="ctr" rotWithShape="0">
              <a:prstClr val="black">
                <a:alpha val="40000"/>
              </a:prstClr>
            </a:outerShdw>
          </a:effectLst>
        </p:spPr>
      </p:pic>
      <p:grpSp>
        <p:nvGrpSpPr>
          <p:cNvPr id="78" name="组合 77">
            <a:extLst>
              <a:ext uri="{FF2B5EF4-FFF2-40B4-BE49-F238E27FC236}">
                <a16:creationId xmlns:a16="http://schemas.microsoft.com/office/drawing/2014/main" id="{1568C1B1-AF0E-F66B-9CDA-ED60E20EF94B}"/>
              </a:ext>
            </a:extLst>
          </p:cNvPr>
          <p:cNvGrpSpPr/>
          <p:nvPr/>
        </p:nvGrpSpPr>
        <p:grpSpPr>
          <a:xfrm>
            <a:off x="131713" y="4082647"/>
            <a:ext cx="4059287" cy="723058"/>
            <a:chOff x="131713" y="4082647"/>
            <a:chExt cx="4059287" cy="723058"/>
          </a:xfrm>
        </p:grpSpPr>
        <p:grpSp>
          <p:nvGrpSpPr>
            <p:cNvPr id="53" name="组合 52">
              <a:extLst>
                <a:ext uri="{FF2B5EF4-FFF2-40B4-BE49-F238E27FC236}">
                  <a16:creationId xmlns:a16="http://schemas.microsoft.com/office/drawing/2014/main" id="{A4E89251-47EF-208F-2720-265628F22D31}"/>
                </a:ext>
              </a:extLst>
            </p:cNvPr>
            <p:cNvGrpSpPr/>
            <p:nvPr/>
          </p:nvGrpSpPr>
          <p:grpSpPr>
            <a:xfrm>
              <a:off x="131713" y="4082647"/>
              <a:ext cx="4059287" cy="723058"/>
              <a:chOff x="131713" y="2744042"/>
              <a:chExt cx="4059287" cy="723058"/>
            </a:xfrm>
          </p:grpSpPr>
          <p:sp>
            <p:nvSpPr>
              <p:cNvPr id="54" name="矩形 53">
                <a:extLst>
                  <a:ext uri="{FF2B5EF4-FFF2-40B4-BE49-F238E27FC236}">
                    <a16:creationId xmlns:a16="http://schemas.microsoft.com/office/drawing/2014/main" id="{53C76A21-823D-348E-05C1-6FDF35D39704}"/>
                  </a:ext>
                </a:extLst>
              </p:cNvPr>
              <p:cNvSpPr/>
              <p:nvPr/>
            </p:nvSpPr>
            <p:spPr>
              <a:xfrm>
                <a:off x="131713" y="2744042"/>
                <a:ext cx="4059287" cy="7230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0D0B4938-4423-19C9-8365-F15600F030D6}"/>
                  </a:ext>
                </a:extLst>
              </p:cNvPr>
              <p:cNvSpPr/>
              <p:nvPr/>
            </p:nvSpPr>
            <p:spPr>
              <a:xfrm>
                <a:off x="301922" y="2879272"/>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FandolSong-Regular-Identity-H"/>
                  </a:rPr>
                  <a:t>问题</a:t>
                </a:r>
                <a:endParaRPr lang="en-US" altLang="zh-CN" sz="1600" dirty="0"/>
              </a:p>
            </p:txBody>
          </p:sp>
          <p:sp>
            <p:nvSpPr>
              <p:cNvPr id="56" name="矩形: 圆角 55">
                <a:extLst>
                  <a:ext uri="{FF2B5EF4-FFF2-40B4-BE49-F238E27FC236}">
                    <a16:creationId xmlns:a16="http://schemas.microsoft.com/office/drawing/2014/main" id="{3DAA9A18-C6BC-547E-D997-DF32299D75B1}"/>
                  </a:ext>
                </a:extLst>
              </p:cNvPr>
              <p:cNvSpPr/>
              <p:nvPr/>
            </p:nvSpPr>
            <p:spPr>
              <a:xfrm>
                <a:off x="301922" y="3125323"/>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Question</a:t>
                </a:r>
                <a:endParaRPr lang="en-US" altLang="zh-CN" sz="1600" dirty="0"/>
              </a:p>
            </p:txBody>
          </p:sp>
          <p:sp>
            <p:nvSpPr>
              <p:cNvPr id="57" name="矩形: 圆角 56">
                <a:extLst>
                  <a:ext uri="{FF2B5EF4-FFF2-40B4-BE49-F238E27FC236}">
                    <a16:creationId xmlns:a16="http://schemas.microsoft.com/office/drawing/2014/main" id="{93F6198C-2A55-6204-BA34-885C416B2964}"/>
                  </a:ext>
                </a:extLst>
              </p:cNvPr>
              <p:cNvSpPr/>
              <p:nvPr/>
            </p:nvSpPr>
            <p:spPr>
              <a:xfrm>
                <a:off x="1655970" y="287519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FandolSong-Regular-Identity-H"/>
                  </a:rPr>
                  <a:t>回答</a:t>
                </a:r>
                <a:endParaRPr lang="en-US" altLang="zh-CN" sz="1600" dirty="0"/>
              </a:p>
            </p:txBody>
          </p:sp>
          <p:sp>
            <p:nvSpPr>
              <p:cNvPr id="58" name="矩形: 圆角 57">
                <a:extLst>
                  <a:ext uri="{FF2B5EF4-FFF2-40B4-BE49-F238E27FC236}">
                    <a16:creationId xmlns:a16="http://schemas.microsoft.com/office/drawing/2014/main" id="{C1D1A520-52B4-6E64-46CC-DCC270FD850F}"/>
                  </a:ext>
                </a:extLst>
              </p:cNvPr>
              <p:cNvSpPr/>
              <p:nvPr/>
            </p:nvSpPr>
            <p:spPr>
              <a:xfrm>
                <a:off x="1655970" y="314258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Answer</a:t>
                </a:r>
                <a:endParaRPr lang="en-US" altLang="zh-CN" sz="1600" dirty="0"/>
              </a:p>
            </p:txBody>
          </p:sp>
          <p:sp>
            <p:nvSpPr>
              <p:cNvPr id="59" name="左大括号 58">
                <a:extLst>
                  <a:ext uri="{FF2B5EF4-FFF2-40B4-BE49-F238E27FC236}">
                    <a16:creationId xmlns:a16="http://schemas.microsoft.com/office/drawing/2014/main" id="{0498F4D1-371E-3628-6E31-18903C3B591F}"/>
                  </a:ext>
                </a:extLst>
              </p:cNvPr>
              <p:cNvSpPr/>
              <p:nvPr/>
            </p:nvSpPr>
            <p:spPr>
              <a:xfrm>
                <a:off x="207913" y="28575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60" name="左大括号 59">
                <a:extLst>
                  <a:ext uri="{FF2B5EF4-FFF2-40B4-BE49-F238E27FC236}">
                    <a16:creationId xmlns:a16="http://schemas.microsoft.com/office/drawing/2014/main" id="{C2A0AA14-26E0-E804-C8B4-7F81DFC9FF3C}"/>
                  </a:ext>
                </a:extLst>
              </p:cNvPr>
              <p:cNvSpPr/>
              <p:nvPr/>
            </p:nvSpPr>
            <p:spPr>
              <a:xfrm rot="10800000">
                <a:off x="1493520" y="28575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61" name="矩形: 圆角 60">
              <a:extLst>
                <a:ext uri="{FF2B5EF4-FFF2-40B4-BE49-F238E27FC236}">
                  <a16:creationId xmlns:a16="http://schemas.microsoft.com/office/drawing/2014/main" id="{11CC5CE5-6C7E-FA79-593F-054C8B7001A1}"/>
                </a:ext>
              </a:extLst>
            </p:cNvPr>
            <p:cNvSpPr/>
            <p:nvPr/>
          </p:nvSpPr>
          <p:spPr>
            <a:xfrm>
              <a:off x="2958038" y="421434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FandolSong-Regular-Identity-H"/>
                </a:rPr>
                <a:t>解析</a:t>
              </a:r>
              <a:endParaRPr lang="en-US" altLang="zh-CN" sz="1600" dirty="0"/>
            </a:p>
          </p:txBody>
        </p:sp>
        <p:sp>
          <p:nvSpPr>
            <p:cNvPr id="62" name="矩形: 圆角 61">
              <a:extLst>
                <a:ext uri="{FF2B5EF4-FFF2-40B4-BE49-F238E27FC236}">
                  <a16:creationId xmlns:a16="http://schemas.microsoft.com/office/drawing/2014/main" id="{466F0E06-A8CE-63B2-B855-847FFC97CC9E}"/>
                </a:ext>
              </a:extLst>
            </p:cNvPr>
            <p:cNvSpPr/>
            <p:nvPr/>
          </p:nvSpPr>
          <p:spPr>
            <a:xfrm>
              <a:off x="2958038" y="448173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0" i="0" u="none" strike="noStrike" baseline="0" dirty="0">
                  <a:latin typeface="FandolSong-Regular-Identity-H"/>
                </a:rPr>
                <a:t>Explanation</a:t>
              </a:r>
              <a:endParaRPr lang="en-US" altLang="zh-CN" sz="1400" dirty="0"/>
            </a:p>
          </p:txBody>
        </p:sp>
      </p:grpSp>
      <p:pic>
        <p:nvPicPr>
          <p:cNvPr id="64" name="图片 63">
            <a:hlinkClick r:id="rId9"/>
            <a:extLst>
              <a:ext uri="{FF2B5EF4-FFF2-40B4-BE49-F238E27FC236}">
                <a16:creationId xmlns:a16="http://schemas.microsoft.com/office/drawing/2014/main" id="{30E8073A-2AAE-58D5-EE4B-75638C1BC34D}"/>
              </a:ext>
            </a:extLst>
          </p:cNvPr>
          <p:cNvPicPr>
            <a:picLocks noChangeAspect="1"/>
          </p:cNvPicPr>
          <p:nvPr/>
        </p:nvPicPr>
        <p:blipFill rotWithShape="1">
          <a:blip r:embed="rId10"/>
          <a:srcRect b="52987"/>
          <a:stretch/>
        </p:blipFill>
        <p:spPr>
          <a:xfrm>
            <a:off x="4365472" y="3245670"/>
            <a:ext cx="4646266" cy="1074802"/>
          </a:xfrm>
          <a:prstGeom prst="rect">
            <a:avLst/>
          </a:prstGeom>
          <a:effectLst>
            <a:outerShdw blurRad="63500" sx="102000" sy="102000" algn="ctr" rotWithShape="0">
              <a:prstClr val="black">
                <a:alpha val="40000"/>
              </a:prstClr>
            </a:outerShdw>
          </a:effectLst>
        </p:spPr>
      </p:pic>
      <p:grpSp>
        <p:nvGrpSpPr>
          <p:cNvPr id="77" name="组合 76">
            <a:extLst>
              <a:ext uri="{FF2B5EF4-FFF2-40B4-BE49-F238E27FC236}">
                <a16:creationId xmlns:a16="http://schemas.microsoft.com/office/drawing/2014/main" id="{7F05D9F0-C73B-038C-2DED-40241A27C492}"/>
              </a:ext>
            </a:extLst>
          </p:cNvPr>
          <p:cNvGrpSpPr/>
          <p:nvPr/>
        </p:nvGrpSpPr>
        <p:grpSpPr>
          <a:xfrm>
            <a:off x="131713" y="3333042"/>
            <a:ext cx="4059287" cy="723058"/>
            <a:chOff x="131712" y="3338694"/>
            <a:chExt cx="4059287" cy="723058"/>
          </a:xfrm>
        </p:grpSpPr>
        <p:sp>
          <p:nvSpPr>
            <p:cNvPr id="66" name="矩形 65">
              <a:extLst>
                <a:ext uri="{FF2B5EF4-FFF2-40B4-BE49-F238E27FC236}">
                  <a16:creationId xmlns:a16="http://schemas.microsoft.com/office/drawing/2014/main" id="{C5ECB1B5-DA2C-EED1-924D-45141C4BE15A}"/>
                </a:ext>
              </a:extLst>
            </p:cNvPr>
            <p:cNvSpPr/>
            <p:nvPr/>
          </p:nvSpPr>
          <p:spPr>
            <a:xfrm>
              <a:off x="131712" y="3338694"/>
              <a:ext cx="4059287" cy="7230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a:extLst>
                <a:ext uri="{FF2B5EF4-FFF2-40B4-BE49-F238E27FC236}">
                  <a16:creationId xmlns:a16="http://schemas.microsoft.com/office/drawing/2014/main" id="{01128E1B-E5FD-2BF3-C6E0-17D7CF91F78E}"/>
                </a:ext>
              </a:extLst>
            </p:cNvPr>
            <p:cNvSpPr/>
            <p:nvPr/>
          </p:nvSpPr>
          <p:spPr>
            <a:xfrm>
              <a:off x="1248840" y="3475274"/>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输入</a:t>
              </a:r>
              <a:endParaRPr lang="en-US" altLang="zh-CN" sz="1600" dirty="0"/>
            </a:p>
          </p:txBody>
        </p:sp>
        <p:sp>
          <p:nvSpPr>
            <p:cNvPr id="68" name="矩形: 圆角 67">
              <a:extLst>
                <a:ext uri="{FF2B5EF4-FFF2-40B4-BE49-F238E27FC236}">
                  <a16:creationId xmlns:a16="http://schemas.microsoft.com/office/drawing/2014/main" id="{DDE774AE-04D4-C21A-C670-88D406572F28}"/>
                </a:ext>
              </a:extLst>
            </p:cNvPr>
            <p:cNvSpPr/>
            <p:nvPr/>
          </p:nvSpPr>
          <p:spPr>
            <a:xfrm>
              <a:off x="1248840" y="3718852"/>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Input</a:t>
              </a:r>
              <a:endParaRPr lang="zh-CN" altLang="en-US" sz="1600" dirty="0"/>
            </a:p>
          </p:txBody>
        </p:sp>
        <p:sp>
          <p:nvSpPr>
            <p:cNvPr id="69" name="矩形: 圆角 68">
              <a:extLst>
                <a:ext uri="{FF2B5EF4-FFF2-40B4-BE49-F238E27FC236}">
                  <a16:creationId xmlns:a16="http://schemas.microsoft.com/office/drawing/2014/main" id="{B8C3CEEB-935F-D6C0-148D-0BB5344AD482}"/>
                </a:ext>
              </a:extLst>
            </p:cNvPr>
            <p:cNvSpPr/>
            <p:nvPr/>
          </p:nvSpPr>
          <p:spPr>
            <a:xfrm>
              <a:off x="301921" y="3473924"/>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指令</a:t>
              </a:r>
              <a:endParaRPr lang="en-US" altLang="zh-CN" sz="1600" dirty="0"/>
            </a:p>
          </p:txBody>
        </p:sp>
        <p:sp>
          <p:nvSpPr>
            <p:cNvPr id="70" name="矩形: 圆角 69">
              <a:extLst>
                <a:ext uri="{FF2B5EF4-FFF2-40B4-BE49-F238E27FC236}">
                  <a16:creationId xmlns:a16="http://schemas.microsoft.com/office/drawing/2014/main" id="{707E56D5-872A-B258-3580-56D320889AC5}"/>
                </a:ext>
              </a:extLst>
            </p:cNvPr>
            <p:cNvSpPr/>
            <p:nvPr/>
          </p:nvSpPr>
          <p:spPr>
            <a:xfrm>
              <a:off x="301921" y="3719975"/>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0" i="0" u="none" strike="noStrike" baseline="0" dirty="0">
                  <a:latin typeface="FandolSong-Regular-Identity-H"/>
                </a:rPr>
                <a:t>Instruction</a:t>
              </a:r>
              <a:endParaRPr lang="en-US" altLang="zh-CN" sz="1200" dirty="0"/>
            </a:p>
          </p:txBody>
        </p:sp>
        <p:sp>
          <p:nvSpPr>
            <p:cNvPr id="71" name="矩形: 圆角 70">
              <a:extLst>
                <a:ext uri="{FF2B5EF4-FFF2-40B4-BE49-F238E27FC236}">
                  <a16:creationId xmlns:a16="http://schemas.microsoft.com/office/drawing/2014/main" id="{E5D971C9-4F85-8868-2F60-7B6606119531}"/>
                </a:ext>
              </a:extLst>
            </p:cNvPr>
            <p:cNvSpPr/>
            <p:nvPr/>
          </p:nvSpPr>
          <p:spPr>
            <a:xfrm>
              <a:off x="3200400" y="3469842"/>
              <a:ext cx="900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输出</a:t>
              </a:r>
              <a:endParaRPr lang="en-US" altLang="zh-CN" sz="1600" dirty="0"/>
            </a:p>
          </p:txBody>
        </p:sp>
        <p:sp>
          <p:nvSpPr>
            <p:cNvPr id="72" name="矩形: 圆角 71">
              <a:extLst>
                <a:ext uri="{FF2B5EF4-FFF2-40B4-BE49-F238E27FC236}">
                  <a16:creationId xmlns:a16="http://schemas.microsoft.com/office/drawing/2014/main" id="{D32ECA90-3125-C952-9A6E-E497B2D68BE1}"/>
                </a:ext>
              </a:extLst>
            </p:cNvPr>
            <p:cNvSpPr/>
            <p:nvPr/>
          </p:nvSpPr>
          <p:spPr>
            <a:xfrm>
              <a:off x="3205162" y="3737232"/>
              <a:ext cx="900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Output</a:t>
              </a:r>
              <a:endParaRPr lang="en-US" altLang="zh-CN" sz="1600" dirty="0"/>
            </a:p>
          </p:txBody>
        </p:sp>
        <p:sp>
          <p:nvSpPr>
            <p:cNvPr id="73" name="左大括号 72">
              <a:extLst>
                <a:ext uri="{FF2B5EF4-FFF2-40B4-BE49-F238E27FC236}">
                  <a16:creationId xmlns:a16="http://schemas.microsoft.com/office/drawing/2014/main" id="{4F4C62EA-675A-6D16-9C1A-C7F2E5E85C52}"/>
                </a:ext>
              </a:extLst>
            </p:cNvPr>
            <p:cNvSpPr/>
            <p:nvPr/>
          </p:nvSpPr>
          <p:spPr>
            <a:xfrm>
              <a:off x="207912" y="3452152"/>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74" name="左大括号 73">
              <a:extLst>
                <a:ext uri="{FF2B5EF4-FFF2-40B4-BE49-F238E27FC236}">
                  <a16:creationId xmlns:a16="http://schemas.microsoft.com/office/drawing/2014/main" id="{D5950E20-808A-1A42-F89A-259A47B307B5}"/>
                </a:ext>
              </a:extLst>
            </p:cNvPr>
            <p:cNvSpPr/>
            <p:nvPr/>
          </p:nvSpPr>
          <p:spPr>
            <a:xfrm rot="10800000">
              <a:off x="3135631" y="3452152"/>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75" name="矩形: 圆角 74">
              <a:extLst>
                <a:ext uri="{FF2B5EF4-FFF2-40B4-BE49-F238E27FC236}">
                  <a16:creationId xmlns:a16="http://schemas.microsoft.com/office/drawing/2014/main" id="{BAF0A804-7CB1-4FCB-58BA-2E1434A65B0A}"/>
                </a:ext>
              </a:extLst>
            </p:cNvPr>
            <p:cNvSpPr/>
            <p:nvPr/>
          </p:nvSpPr>
          <p:spPr>
            <a:xfrm>
              <a:off x="2207753" y="3480331"/>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历史</a:t>
              </a:r>
              <a:endParaRPr lang="en-US" altLang="zh-CN" sz="1600" dirty="0"/>
            </a:p>
          </p:txBody>
        </p:sp>
        <p:sp>
          <p:nvSpPr>
            <p:cNvPr id="76" name="矩形: 圆角 75">
              <a:extLst>
                <a:ext uri="{FF2B5EF4-FFF2-40B4-BE49-F238E27FC236}">
                  <a16:creationId xmlns:a16="http://schemas.microsoft.com/office/drawing/2014/main" id="{B09831A6-D2F4-79E2-246D-A3DB394B31AE}"/>
                </a:ext>
              </a:extLst>
            </p:cNvPr>
            <p:cNvSpPr/>
            <p:nvPr/>
          </p:nvSpPr>
          <p:spPr>
            <a:xfrm>
              <a:off x="2207753" y="3723909"/>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History</a:t>
              </a:r>
              <a:endParaRPr lang="zh-CN" altLang="en-US" sz="1600" dirty="0"/>
            </a:p>
          </p:txBody>
        </p:sp>
      </p:grpSp>
      <p:sp>
        <p:nvSpPr>
          <p:cNvPr id="79" name="矩形: 圆角 78">
            <a:extLst>
              <a:ext uri="{FF2B5EF4-FFF2-40B4-BE49-F238E27FC236}">
                <a16:creationId xmlns:a16="http://schemas.microsoft.com/office/drawing/2014/main" id="{A446870C-13FB-7484-9621-4C9A918EBD98}"/>
              </a:ext>
            </a:extLst>
          </p:cNvPr>
          <p:cNvSpPr/>
          <p:nvPr/>
        </p:nvSpPr>
        <p:spPr>
          <a:xfrm>
            <a:off x="61638" y="5028358"/>
            <a:ext cx="4205562" cy="648542"/>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指令微调数据集各式各样，但基本上都可以分为</a:t>
            </a:r>
            <a:r>
              <a:rPr lang="zh-CN" altLang="en-US" b="1" dirty="0">
                <a:solidFill>
                  <a:srgbClr val="FFFF00"/>
                </a:solidFill>
                <a:latin typeface="微软雅黑" panose="020B0503020204020204" pitchFamily="34" charset="-122"/>
                <a:ea typeface="微软雅黑" panose="020B0503020204020204" pitchFamily="34" charset="-122"/>
              </a:rPr>
              <a:t>输入</a:t>
            </a:r>
            <a:r>
              <a:rPr lang="zh-CN" altLang="en-US" b="1" dirty="0">
                <a:solidFill>
                  <a:schemeClr val="bg1"/>
                </a:solidFill>
                <a:latin typeface="微软雅黑" panose="020B0503020204020204" pitchFamily="34" charset="-122"/>
                <a:ea typeface="微软雅黑" panose="020B0503020204020204" pitchFamily="34" charset="-122"/>
              </a:rPr>
              <a:t>和</a:t>
            </a:r>
            <a:r>
              <a:rPr lang="zh-CN" altLang="en-US" b="1" dirty="0">
                <a:solidFill>
                  <a:srgbClr val="FFFF00"/>
                </a:solidFill>
                <a:latin typeface="微软雅黑" panose="020B0503020204020204" pitchFamily="34" charset="-122"/>
                <a:ea typeface="微软雅黑" panose="020B0503020204020204" pitchFamily="34" charset="-122"/>
              </a:rPr>
              <a:t>输出</a:t>
            </a:r>
            <a:r>
              <a:rPr lang="zh-CN" altLang="en-US" b="1" dirty="0">
                <a:solidFill>
                  <a:schemeClr val="bg1"/>
                </a:solidFill>
                <a:latin typeface="微软雅黑" panose="020B0503020204020204" pitchFamily="34" charset="-122"/>
                <a:ea typeface="微软雅黑" panose="020B0503020204020204" pitchFamily="34" charset="-122"/>
              </a:rPr>
              <a:t>两部分</a:t>
            </a:r>
          </a:p>
        </p:txBody>
      </p:sp>
    </p:spTree>
    <p:extLst>
      <p:ext uri="{BB962C8B-B14F-4D97-AF65-F5344CB8AC3E}">
        <p14:creationId xmlns:p14="http://schemas.microsoft.com/office/powerpoint/2010/main" val="372779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B8E01-78B0-90D6-E47F-96F37153A431}"/>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C70D5485-DC7E-8463-800D-74F1BEA54C4F}"/>
              </a:ext>
            </a:extLst>
          </p:cNvPr>
          <p:cNvSpPr txBox="1">
            <a:spLocks noGrp="1"/>
          </p:cNvSpPr>
          <p:nvPr>
            <p:ph type="title"/>
          </p:nvPr>
        </p:nvSpPr>
        <p:spPr>
          <a:xfrm>
            <a:off x="304800" y="495426"/>
            <a:ext cx="2895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9.2.2 </a:t>
            </a:r>
            <a:r>
              <a:rPr lang="zh-CN" altLang="en-US" sz="2400" b="1" dirty="0">
                <a:solidFill>
                  <a:srgbClr val="0070C0"/>
                </a:solidFill>
                <a:latin typeface="微软雅黑" panose="020B0503020204020204" pitchFamily="34" charset="-122"/>
                <a:ea typeface="微软雅黑" panose="020B0503020204020204" pitchFamily="34" charset="-122"/>
              </a:rPr>
              <a:t>构造指令实例</a:t>
            </a:r>
          </a:p>
        </p:txBody>
      </p:sp>
      <p:sp>
        <p:nvSpPr>
          <p:cNvPr id="3" name="文本框 2">
            <a:extLst>
              <a:ext uri="{FF2B5EF4-FFF2-40B4-BE49-F238E27FC236}">
                <a16:creationId xmlns:a16="http://schemas.microsoft.com/office/drawing/2014/main" id="{4F95757D-D165-EFC0-610B-B7B403D67C28}"/>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大模型常用指令微调数据集</a:t>
            </a:r>
          </a:p>
        </p:txBody>
      </p:sp>
      <p:sp>
        <p:nvSpPr>
          <p:cNvPr id="21" name="文本框 20">
            <a:extLst>
              <a:ext uri="{FF2B5EF4-FFF2-40B4-BE49-F238E27FC236}">
                <a16:creationId xmlns:a16="http://schemas.microsoft.com/office/drawing/2014/main" id="{554AF0C1-3E73-40C0-0030-654FD397442B}"/>
              </a:ext>
            </a:extLst>
          </p:cNvPr>
          <p:cNvSpPr txBox="1"/>
          <p:nvPr/>
        </p:nvSpPr>
        <p:spPr>
          <a:xfrm>
            <a:off x="4800600" y="955869"/>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大模型指令微调原理</a:t>
            </a:r>
          </a:p>
        </p:txBody>
      </p:sp>
      <p:sp>
        <p:nvSpPr>
          <p:cNvPr id="38" name="矩形 37">
            <a:extLst>
              <a:ext uri="{FF2B5EF4-FFF2-40B4-BE49-F238E27FC236}">
                <a16:creationId xmlns:a16="http://schemas.microsoft.com/office/drawing/2014/main" id="{B3801659-0176-DAD1-3B7E-45398E9B6601}"/>
              </a:ext>
            </a:extLst>
          </p:cNvPr>
          <p:cNvSpPr/>
          <p:nvPr/>
        </p:nvSpPr>
        <p:spPr>
          <a:xfrm>
            <a:off x="61638" y="1317762"/>
            <a:ext cx="4205562" cy="4206738"/>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410AAA02-15AF-2097-C51D-06D88EE95EBE}"/>
              </a:ext>
            </a:extLst>
          </p:cNvPr>
          <p:cNvSpPr txBox="1"/>
          <p:nvPr/>
        </p:nvSpPr>
        <p:spPr>
          <a:xfrm>
            <a:off x="729878" y="1344652"/>
            <a:ext cx="2727960" cy="289823"/>
          </a:xfrm>
          <a:prstGeom prst="rect">
            <a:avLst/>
          </a:prstGeom>
        </p:spPr>
        <p:txBody>
          <a:bodyPr vert="horz" wrap="square" lIns="0" tIns="12700" rIns="0" bIns="0" rtlCol="0">
            <a:spAutoFit/>
          </a:bodyPr>
          <a:lstStyle>
            <a:defPPr>
              <a:defRPr lang="zh-CN"/>
            </a:defPPr>
            <a:lvl1pPr marL="298450" indent="-285750" algn="just">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12700" indent="0" algn="ctr">
              <a:buNone/>
            </a:pPr>
            <a:r>
              <a:rPr lang="zh-CN" altLang="en-US" dirty="0"/>
              <a:t>指令数据集的结构规范</a:t>
            </a:r>
          </a:p>
        </p:txBody>
      </p:sp>
      <p:grpSp>
        <p:nvGrpSpPr>
          <p:cNvPr id="40" name="组合 39">
            <a:extLst>
              <a:ext uri="{FF2B5EF4-FFF2-40B4-BE49-F238E27FC236}">
                <a16:creationId xmlns:a16="http://schemas.microsoft.com/office/drawing/2014/main" id="{4D80666D-9ACB-BDA6-83C7-F4B40F66EE7D}"/>
              </a:ext>
            </a:extLst>
          </p:cNvPr>
          <p:cNvGrpSpPr/>
          <p:nvPr/>
        </p:nvGrpSpPr>
        <p:grpSpPr>
          <a:xfrm>
            <a:off x="131713" y="1667359"/>
            <a:ext cx="4059287" cy="723058"/>
            <a:chOff x="131713" y="1905842"/>
            <a:chExt cx="4059287" cy="723058"/>
          </a:xfrm>
        </p:grpSpPr>
        <p:sp>
          <p:nvSpPr>
            <p:cNvPr id="41" name="矩形 40">
              <a:extLst>
                <a:ext uri="{FF2B5EF4-FFF2-40B4-BE49-F238E27FC236}">
                  <a16:creationId xmlns:a16="http://schemas.microsoft.com/office/drawing/2014/main" id="{E538FE49-E468-15ED-23F6-B405B33DC2F1}"/>
                </a:ext>
              </a:extLst>
            </p:cNvPr>
            <p:cNvSpPr/>
            <p:nvPr/>
          </p:nvSpPr>
          <p:spPr>
            <a:xfrm>
              <a:off x="131713" y="1905842"/>
              <a:ext cx="4059287" cy="7230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892DB7E9-B04D-45C7-89DF-369CF1A13559}"/>
                </a:ext>
              </a:extLst>
            </p:cNvPr>
            <p:cNvSpPr/>
            <p:nvPr/>
          </p:nvSpPr>
          <p:spPr>
            <a:xfrm>
              <a:off x="1629980" y="2042422"/>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输入</a:t>
              </a:r>
              <a:endParaRPr lang="en-US" altLang="zh-CN" sz="1600" dirty="0"/>
            </a:p>
          </p:txBody>
        </p:sp>
        <p:sp>
          <p:nvSpPr>
            <p:cNvPr id="43" name="矩形: 圆角 42">
              <a:extLst>
                <a:ext uri="{FF2B5EF4-FFF2-40B4-BE49-F238E27FC236}">
                  <a16:creationId xmlns:a16="http://schemas.microsoft.com/office/drawing/2014/main" id="{BD585D15-3AC1-AC04-39C6-703F9AF74A6D}"/>
                </a:ext>
              </a:extLst>
            </p:cNvPr>
            <p:cNvSpPr/>
            <p:nvPr/>
          </p:nvSpPr>
          <p:spPr>
            <a:xfrm>
              <a:off x="1629980" y="2286000"/>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Input</a:t>
              </a:r>
              <a:endParaRPr lang="zh-CN" altLang="en-US" sz="1600" dirty="0"/>
            </a:p>
          </p:txBody>
        </p:sp>
        <p:sp>
          <p:nvSpPr>
            <p:cNvPr id="45" name="矩形: 圆角 44">
              <a:extLst>
                <a:ext uri="{FF2B5EF4-FFF2-40B4-BE49-F238E27FC236}">
                  <a16:creationId xmlns:a16="http://schemas.microsoft.com/office/drawing/2014/main" id="{FFC915E0-B5CD-B093-78BE-218A5898B38C}"/>
                </a:ext>
              </a:extLst>
            </p:cNvPr>
            <p:cNvSpPr/>
            <p:nvPr/>
          </p:nvSpPr>
          <p:spPr>
            <a:xfrm>
              <a:off x="301922" y="2041072"/>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指令</a:t>
              </a:r>
              <a:endParaRPr lang="en-US" altLang="zh-CN" sz="1600" dirty="0"/>
            </a:p>
          </p:txBody>
        </p:sp>
        <p:sp>
          <p:nvSpPr>
            <p:cNvPr id="47" name="矩形: 圆角 46">
              <a:extLst>
                <a:ext uri="{FF2B5EF4-FFF2-40B4-BE49-F238E27FC236}">
                  <a16:creationId xmlns:a16="http://schemas.microsoft.com/office/drawing/2014/main" id="{B4669284-EA16-15C3-1113-245AFD95C688}"/>
                </a:ext>
              </a:extLst>
            </p:cNvPr>
            <p:cNvSpPr/>
            <p:nvPr/>
          </p:nvSpPr>
          <p:spPr>
            <a:xfrm>
              <a:off x="301922" y="2287123"/>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Instruction</a:t>
              </a:r>
              <a:endParaRPr lang="en-US" altLang="zh-CN" sz="1600" dirty="0"/>
            </a:p>
          </p:txBody>
        </p:sp>
        <p:sp>
          <p:nvSpPr>
            <p:cNvPr id="49" name="矩形: 圆角 48">
              <a:extLst>
                <a:ext uri="{FF2B5EF4-FFF2-40B4-BE49-F238E27FC236}">
                  <a16:creationId xmlns:a16="http://schemas.microsoft.com/office/drawing/2014/main" id="{07D36B78-8AF1-4940-6C9A-4FC19F4D3465}"/>
                </a:ext>
              </a:extLst>
            </p:cNvPr>
            <p:cNvSpPr/>
            <p:nvPr/>
          </p:nvSpPr>
          <p:spPr>
            <a:xfrm>
              <a:off x="2958038" y="203699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输出</a:t>
              </a:r>
              <a:endParaRPr lang="en-US" altLang="zh-CN" sz="1600" dirty="0"/>
            </a:p>
          </p:txBody>
        </p:sp>
        <p:sp>
          <p:nvSpPr>
            <p:cNvPr id="50" name="矩形: 圆角 49">
              <a:extLst>
                <a:ext uri="{FF2B5EF4-FFF2-40B4-BE49-F238E27FC236}">
                  <a16:creationId xmlns:a16="http://schemas.microsoft.com/office/drawing/2014/main" id="{1E2C938F-0511-B100-588B-3BE5353D2E77}"/>
                </a:ext>
              </a:extLst>
            </p:cNvPr>
            <p:cNvSpPr/>
            <p:nvPr/>
          </p:nvSpPr>
          <p:spPr>
            <a:xfrm>
              <a:off x="2962800" y="230438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Output</a:t>
              </a:r>
              <a:endParaRPr lang="en-US" altLang="zh-CN" sz="1600" dirty="0"/>
            </a:p>
          </p:txBody>
        </p:sp>
        <p:sp>
          <p:nvSpPr>
            <p:cNvPr id="51" name="左大括号 50">
              <a:extLst>
                <a:ext uri="{FF2B5EF4-FFF2-40B4-BE49-F238E27FC236}">
                  <a16:creationId xmlns:a16="http://schemas.microsoft.com/office/drawing/2014/main" id="{89BAD702-97C1-7364-EE34-B9C33825BA2C}"/>
                </a:ext>
              </a:extLst>
            </p:cNvPr>
            <p:cNvSpPr/>
            <p:nvPr/>
          </p:nvSpPr>
          <p:spPr>
            <a:xfrm>
              <a:off x="207913" y="20193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52" name="左大括号 51">
              <a:extLst>
                <a:ext uri="{FF2B5EF4-FFF2-40B4-BE49-F238E27FC236}">
                  <a16:creationId xmlns:a16="http://schemas.microsoft.com/office/drawing/2014/main" id="{3D3868A9-D0CE-BF4E-E435-83A1D611E0D4}"/>
                </a:ext>
              </a:extLst>
            </p:cNvPr>
            <p:cNvSpPr/>
            <p:nvPr/>
          </p:nvSpPr>
          <p:spPr>
            <a:xfrm rot="10800000">
              <a:off x="2833807" y="20193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5AAC7547-17AA-80E3-5155-1804D64DD679}"/>
              </a:ext>
            </a:extLst>
          </p:cNvPr>
          <p:cNvGrpSpPr/>
          <p:nvPr/>
        </p:nvGrpSpPr>
        <p:grpSpPr>
          <a:xfrm>
            <a:off x="131713" y="2416964"/>
            <a:ext cx="4059287" cy="723058"/>
            <a:chOff x="131713" y="2744042"/>
            <a:chExt cx="4059287" cy="723058"/>
          </a:xfrm>
        </p:grpSpPr>
        <p:sp>
          <p:nvSpPr>
            <p:cNvPr id="54" name="矩形 53">
              <a:extLst>
                <a:ext uri="{FF2B5EF4-FFF2-40B4-BE49-F238E27FC236}">
                  <a16:creationId xmlns:a16="http://schemas.microsoft.com/office/drawing/2014/main" id="{FB009042-FD01-F639-337A-0066DD6A746F}"/>
                </a:ext>
              </a:extLst>
            </p:cNvPr>
            <p:cNvSpPr/>
            <p:nvPr/>
          </p:nvSpPr>
          <p:spPr>
            <a:xfrm>
              <a:off x="131713" y="2744042"/>
              <a:ext cx="4059287" cy="7230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E2EBAC5A-D653-ECEA-6478-1970AF8DA0AC}"/>
                </a:ext>
              </a:extLst>
            </p:cNvPr>
            <p:cNvSpPr/>
            <p:nvPr/>
          </p:nvSpPr>
          <p:spPr>
            <a:xfrm>
              <a:off x="301922" y="2879272"/>
              <a:ext cx="2480058"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FandolSong-Regular-Identity-H"/>
                </a:rPr>
                <a:t>问题</a:t>
              </a:r>
              <a:endParaRPr lang="en-US" altLang="zh-CN" sz="1600" dirty="0"/>
            </a:p>
          </p:txBody>
        </p:sp>
        <p:sp>
          <p:nvSpPr>
            <p:cNvPr id="56" name="矩形: 圆角 55">
              <a:extLst>
                <a:ext uri="{FF2B5EF4-FFF2-40B4-BE49-F238E27FC236}">
                  <a16:creationId xmlns:a16="http://schemas.microsoft.com/office/drawing/2014/main" id="{5C19FDF2-4236-C101-6BF6-672F34F50CE5}"/>
                </a:ext>
              </a:extLst>
            </p:cNvPr>
            <p:cNvSpPr/>
            <p:nvPr/>
          </p:nvSpPr>
          <p:spPr>
            <a:xfrm>
              <a:off x="301922" y="3125323"/>
              <a:ext cx="2480058"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Question</a:t>
              </a:r>
              <a:endParaRPr lang="en-US" altLang="zh-CN" sz="1600" dirty="0"/>
            </a:p>
          </p:txBody>
        </p:sp>
        <p:sp>
          <p:nvSpPr>
            <p:cNvPr id="57" name="矩形: 圆角 56">
              <a:extLst>
                <a:ext uri="{FF2B5EF4-FFF2-40B4-BE49-F238E27FC236}">
                  <a16:creationId xmlns:a16="http://schemas.microsoft.com/office/drawing/2014/main" id="{71C61367-A6B7-BFDF-6F48-29FB92F18086}"/>
                </a:ext>
              </a:extLst>
            </p:cNvPr>
            <p:cNvSpPr/>
            <p:nvPr/>
          </p:nvSpPr>
          <p:spPr>
            <a:xfrm>
              <a:off x="2958038" y="287519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FandolSong-Regular-Identity-H"/>
                </a:rPr>
                <a:t>回答</a:t>
              </a:r>
              <a:endParaRPr lang="en-US" altLang="zh-CN" sz="1600" dirty="0"/>
            </a:p>
          </p:txBody>
        </p:sp>
        <p:sp>
          <p:nvSpPr>
            <p:cNvPr id="58" name="矩形: 圆角 57">
              <a:extLst>
                <a:ext uri="{FF2B5EF4-FFF2-40B4-BE49-F238E27FC236}">
                  <a16:creationId xmlns:a16="http://schemas.microsoft.com/office/drawing/2014/main" id="{21001063-0427-3E2D-B83C-EB6791AE4EC3}"/>
                </a:ext>
              </a:extLst>
            </p:cNvPr>
            <p:cNvSpPr/>
            <p:nvPr/>
          </p:nvSpPr>
          <p:spPr>
            <a:xfrm>
              <a:off x="2962800" y="314258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Answer</a:t>
              </a:r>
              <a:endParaRPr lang="en-US" altLang="zh-CN" sz="1600" dirty="0"/>
            </a:p>
          </p:txBody>
        </p:sp>
        <p:sp>
          <p:nvSpPr>
            <p:cNvPr id="59" name="左大括号 58">
              <a:extLst>
                <a:ext uri="{FF2B5EF4-FFF2-40B4-BE49-F238E27FC236}">
                  <a16:creationId xmlns:a16="http://schemas.microsoft.com/office/drawing/2014/main" id="{A4F03AF4-1F27-BB2C-4D9B-4916892E3E69}"/>
                </a:ext>
              </a:extLst>
            </p:cNvPr>
            <p:cNvSpPr/>
            <p:nvPr/>
          </p:nvSpPr>
          <p:spPr>
            <a:xfrm>
              <a:off x="207913" y="28575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60" name="左大括号 59">
              <a:extLst>
                <a:ext uri="{FF2B5EF4-FFF2-40B4-BE49-F238E27FC236}">
                  <a16:creationId xmlns:a16="http://schemas.microsoft.com/office/drawing/2014/main" id="{F93EB9E7-F140-5FF9-173A-4F30D3392A98}"/>
                </a:ext>
              </a:extLst>
            </p:cNvPr>
            <p:cNvSpPr/>
            <p:nvPr/>
          </p:nvSpPr>
          <p:spPr>
            <a:xfrm rot="10800000">
              <a:off x="2833807" y="28575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E4D03E63-3A89-AD3D-E919-E8C04D5C175D}"/>
              </a:ext>
            </a:extLst>
          </p:cNvPr>
          <p:cNvGrpSpPr/>
          <p:nvPr/>
        </p:nvGrpSpPr>
        <p:grpSpPr>
          <a:xfrm>
            <a:off x="131713" y="3916174"/>
            <a:ext cx="4059287" cy="723058"/>
            <a:chOff x="131713" y="4082647"/>
            <a:chExt cx="4059287" cy="723058"/>
          </a:xfrm>
        </p:grpSpPr>
        <p:grpSp>
          <p:nvGrpSpPr>
            <p:cNvPr id="62" name="组合 61">
              <a:extLst>
                <a:ext uri="{FF2B5EF4-FFF2-40B4-BE49-F238E27FC236}">
                  <a16:creationId xmlns:a16="http://schemas.microsoft.com/office/drawing/2014/main" id="{C4545BD1-5A12-1CF6-3B32-CFDCEA519E89}"/>
                </a:ext>
              </a:extLst>
            </p:cNvPr>
            <p:cNvGrpSpPr/>
            <p:nvPr/>
          </p:nvGrpSpPr>
          <p:grpSpPr>
            <a:xfrm>
              <a:off x="131713" y="4082647"/>
              <a:ext cx="4059287" cy="723058"/>
              <a:chOff x="131713" y="2744042"/>
              <a:chExt cx="4059287" cy="723058"/>
            </a:xfrm>
          </p:grpSpPr>
          <p:sp>
            <p:nvSpPr>
              <p:cNvPr id="65" name="矩形 64">
                <a:extLst>
                  <a:ext uri="{FF2B5EF4-FFF2-40B4-BE49-F238E27FC236}">
                    <a16:creationId xmlns:a16="http://schemas.microsoft.com/office/drawing/2014/main" id="{B4756BF8-797B-8952-2822-DA0C2E72313F}"/>
                  </a:ext>
                </a:extLst>
              </p:cNvPr>
              <p:cNvSpPr/>
              <p:nvPr/>
            </p:nvSpPr>
            <p:spPr>
              <a:xfrm>
                <a:off x="131713" y="2744042"/>
                <a:ext cx="4059287" cy="7230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a:extLst>
                  <a:ext uri="{FF2B5EF4-FFF2-40B4-BE49-F238E27FC236}">
                    <a16:creationId xmlns:a16="http://schemas.microsoft.com/office/drawing/2014/main" id="{60CA67CE-8DBC-AD20-190F-27C0D9F02FB2}"/>
                  </a:ext>
                </a:extLst>
              </p:cNvPr>
              <p:cNvSpPr/>
              <p:nvPr/>
            </p:nvSpPr>
            <p:spPr>
              <a:xfrm>
                <a:off x="301922" y="2879272"/>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FandolSong-Regular-Identity-H"/>
                  </a:rPr>
                  <a:t>问题</a:t>
                </a:r>
                <a:endParaRPr lang="en-US" altLang="zh-CN" sz="1600" dirty="0"/>
              </a:p>
            </p:txBody>
          </p:sp>
          <p:sp>
            <p:nvSpPr>
              <p:cNvPr id="67" name="矩形: 圆角 66">
                <a:extLst>
                  <a:ext uri="{FF2B5EF4-FFF2-40B4-BE49-F238E27FC236}">
                    <a16:creationId xmlns:a16="http://schemas.microsoft.com/office/drawing/2014/main" id="{CFBD98FF-74B2-88BD-CD00-E606EC3C8D83}"/>
                  </a:ext>
                </a:extLst>
              </p:cNvPr>
              <p:cNvSpPr/>
              <p:nvPr/>
            </p:nvSpPr>
            <p:spPr>
              <a:xfrm>
                <a:off x="301922" y="3125323"/>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Question</a:t>
                </a:r>
                <a:endParaRPr lang="en-US" altLang="zh-CN" sz="1600" dirty="0"/>
              </a:p>
            </p:txBody>
          </p:sp>
          <p:sp>
            <p:nvSpPr>
              <p:cNvPr id="68" name="矩形: 圆角 67">
                <a:extLst>
                  <a:ext uri="{FF2B5EF4-FFF2-40B4-BE49-F238E27FC236}">
                    <a16:creationId xmlns:a16="http://schemas.microsoft.com/office/drawing/2014/main" id="{C4859560-A3C1-8881-121E-DC8F338AEB44}"/>
                  </a:ext>
                </a:extLst>
              </p:cNvPr>
              <p:cNvSpPr/>
              <p:nvPr/>
            </p:nvSpPr>
            <p:spPr>
              <a:xfrm>
                <a:off x="1655970" y="287519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FandolSong-Regular-Identity-H"/>
                  </a:rPr>
                  <a:t>回答</a:t>
                </a:r>
                <a:endParaRPr lang="en-US" altLang="zh-CN" sz="1600" dirty="0"/>
              </a:p>
            </p:txBody>
          </p:sp>
          <p:sp>
            <p:nvSpPr>
              <p:cNvPr id="69" name="矩形: 圆角 68">
                <a:extLst>
                  <a:ext uri="{FF2B5EF4-FFF2-40B4-BE49-F238E27FC236}">
                    <a16:creationId xmlns:a16="http://schemas.microsoft.com/office/drawing/2014/main" id="{FA832033-3DE5-32E5-8F11-9CF30B5A1B92}"/>
                  </a:ext>
                </a:extLst>
              </p:cNvPr>
              <p:cNvSpPr/>
              <p:nvPr/>
            </p:nvSpPr>
            <p:spPr>
              <a:xfrm>
                <a:off x="1655970" y="314258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Answer</a:t>
                </a:r>
                <a:endParaRPr lang="en-US" altLang="zh-CN" sz="1600" dirty="0"/>
              </a:p>
            </p:txBody>
          </p:sp>
          <p:sp>
            <p:nvSpPr>
              <p:cNvPr id="70" name="左大括号 69">
                <a:extLst>
                  <a:ext uri="{FF2B5EF4-FFF2-40B4-BE49-F238E27FC236}">
                    <a16:creationId xmlns:a16="http://schemas.microsoft.com/office/drawing/2014/main" id="{36039175-0A96-1BD3-6E39-8ADE73D1CF0E}"/>
                  </a:ext>
                </a:extLst>
              </p:cNvPr>
              <p:cNvSpPr/>
              <p:nvPr/>
            </p:nvSpPr>
            <p:spPr>
              <a:xfrm>
                <a:off x="207913" y="28575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71" name="左大括号 70">
                <a:extLst>
                  <a:ext uri="{FF2B5EF4-FFF2-40B4-BE49-F238E27FC236}">
                    <a16:creationId xmlns:a16="http://schemas.microsoft.com/office/drawing/2014/main" id="{CBDC9D96-B074-943E-743D-0EF77D4E374B}"/>
                  </a:ext>
                </a:extLst>
              </p:cNvPr>
              <p:cNvSpPr/>
              <p:nvPr/>
            </p:nvSpPr>
            <p:spPr>
              <a:xfrm rot="10800000">
                <a:off x="1493520" y="28575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63" name="矩形: 圆角 62">
              <a:extLst>
                <a:ext uri="{FF2B5EF4-FFF2-40B4-BE49-F238E27FC236}">
                  <a16:creationId xmlns:a16="http://schemas.microsoft.com/office/drawing/2014/main" id="{57AF41B4-1024-33D9-6172-C611E46A7FF4}"/>
                </a:ext>
              </a:extLst>
            </p:cNvPr>
            <p:cNvSpPr/>
            <p:nvPr/>
          </p:nvSpPr>
          <p:spPr>
            <a:xfrm>
              <a:off x="2958038" y="421434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FandolSong-Regular-Identity-H"/>
                </a:rPr>
                <a:t>解析</a:t>
              </a:r>
              <a:endParaRPr lang="en-US" altLang="zh-CN" sz="1600" dirty="0"/>
            </a:p>
          </p:txBody>
        </p:sp>
        <p:sp>
          <p:nvSpPr>
            <p:cNvPr id="64" name="矩形: 圆角 63">
              <a:extLst>
                <a:ext uri="{FF2B5EF4-FFF2-40B4-BE49-F238E27FC236}">
                  <a16:creationId xmlns:a16="http://schemas.microsoft.com/office/drawing/2014/main" id="{4FE956E5-EED9-ABEA-2F8B-7678FF337D15}"/>
                </a:ext>
              </a:extLst>
            </p:cNvPr>
            <p:cNvSpPr/>
            <p:nvPr/>
          </p:nvSpPr>
          <p:spPr>
            <a:xfrm>
              <a:off x="2958038" y="448173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0" i="0" u="none" strike="noStrike" baseline="0" dirty="0">
                  <a:latin typeface="FandolSong-Regular-Identity-H"/>
                </a:rPr>
                <a:t>Explanation</a:t>
              </a:r>
              <a:endParaRPr lang="en-US" altLang="zh-CN" sz="1400" dirty="0"/>
            </a:p>
          </p:txBody>
        </p:sp>
      </p:grpSp>
      <p:grpSp>
        <p:nvGrpSpPr>
          <p:cNvPr id="72" name="组合 71">
            <a:extLst>
              <a:ext uri="{FF2B5EF4-FFF2-40B4-BE49-F238E27FC236}">
                <a16:creationId xmlns:a16="http://schemas.microsoft.com/office/drawing/2014/main" id="{6F63B72B-3799-036A-7E1F-B9024658CD55}"/>
              </a:ext>
            </a:extLst>
          </p:cNvPr>
          <p:cNvGrpSpPr/>
          <p:nvPr/>
        </p:nvGrpSpPr>
        <p:grpSpPr>
          <a:xfrm>
            <a:off x="131713" y="3166569"/>
            <a:ext cx="4059287" cy="723058"/>
            <a:chOff x="131712" y="3338694"/>
            <a:chExt cx="4059287" cy="723058"/>
          </a:xfrm>
        </p:grpSpPr>
        <p:sp>
          <p:nvSpPr>
            <p:cNvPr id="73" name="矩形 72">
              <a:extLst>
                <a:ext uri="{FF2B5EF4-FFF2-40B4-BE49-F238E27FC236}">
                  <a16:creationId xmlns:a16="http://schemas.microsoft.com/office/drawing/2014/main" id="{07684F74-89DA-9AFD-203B-4F071B986CA6}"/>
                </a:ext>
              </a:extLst>
            </p:cNvPr>
            <p:cNvSpPr/>
            <p:nvPr/>
          </p:nvSpPr>
          <p:spPr>
            <a:xfrm>
              <a:off x="131712" y="3338694"/>
              <a:ext cx="4059287" cy="7230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21DA8AA1-DD8B-EB35-0790-B32CE6DD15A2}"/>
                </a:ext>
              </a:extLst>
            </p:cNvPr>
            <p:cNvSpPr/>
            <p:nvPr/>
          </p:nvSpPr>
          <p:spPr>
            <a:xfrm>
              <a:off x="1248840" y="3475274"/>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输入</a:t>
              </a:r>
              <a:endParaRPr lang="en-US" altLang="zh-CN" sz="1600" dirty="0"/>
            </a:p>
          </p:txBody>
        </p:sp>
        <p:sp>
          <p:nvSpPr>
            <p:cNvPr id="75" name="矩形: 圆角 74">
              <a:extLst>
                <a:ext uri="{FF2B5EF4-FFF2-40B4-BE49-F238E27FC236}">
                  <a16:creationId xmlns:a16="http://schemas.microsoft.com/office/drawing/2014/main" id="{381C9B7E-56E2-38E0-C180-FC748CE96087}"/>
                </a:ext>
              </a:extLst>
            </p:cNvPr>
            <p:cNvSpPr/>
            <p:nvPr/>
          </p:nvSpPr>
          <p:spPr>
            <a:xfrm>
              <a:off x="1248840" y="3718852"/>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Input</a:t>
              </a:r>
              <a:endParaRPr lang="zh-CN" altLang="en-US" sz="1600" dirty="0"/>
            </a:p>
          </p:txBody>
        </p:sp>
        <p:sp>
          <p:nvSpPr>
            <p:cNvPr id="76" name="矩形: 圆角 75">
              <a:extLst>
                <a:ext uri="{FF2B5EF4-FFF2-40B4-BE49-F238E27FC236}">
                  <a16:creationId xmlns:a16="http://schemas.microsoft.com/office/drawing/2014/main" id="{06AC04FC-72B6-32EE-920B-20F6562CC98D}"/>
                </a:ext>
              </a:extLst>
            </p:cNvPr>
            <p:cNvSpPr/>
            <p:nvPr/>
          </p:nvSpPr>
          <p:spPr>
            <a:xfrm>
              <a:off x="301921" y="3473924"/>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指令</a:t>
              </a:r>
              <a:endParaRPr lang="en-US" altLang="zh-CN" sz="1600" dirty="0"/>
            </a:p>
          </p:txBody>
        </p:sp>
        <p:sp>
          <p:nvSpPr>
            <p:cNvPr id="77" name="矩形: 圆角 76">
              <a:extLst>
                <a:ext uri="{FF2B5EF4-FFF2-40B4-BE49-F238E27FC236}">
                  <a16:creationId xmlns:a16="http://schemas.microsoft.com/office/drawing/2014/main" id="{10C38339-E7BE-5249-578C-DED1BEDBC8C3}"/>
                </a:ext>
              </a:extLst>
            </p:cNvPr>
            <p:cNvSpPr/>
            <p:nvPr/>
          </p:nvSpPr>
          <p:spPr>
            <a:xfrm>
              <a:off x="301921" y="3719975"/>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0" i="0" u="none" strike="noStrike" baseline="0" dirty="0">
                  <a:latin typeface="FandolSong-Regular-Identity-H"/>
                </a:rPr>
                <a:t>Instruction</a:t>
              </a:r>
              <a:endParaRPr lang="en-US" altLang="zh-CN" sz="1200" dirty="0"/>
            </a:p>
          </p:txBody>
        </p:sp>
        <p:sp>
          <p:nvSpPr>
            <p:cNvPr id="78" name="矩形: 圆角 77">
              <a:extLst>
                <a:ext uri="{FF2B5EF4-FFF2-40B4-BE49-F238E27FC236}">
                  <a16:creationId xmlns:a16="http://schemas.microsoft.com/office/drawing/2014/main" id="{AC885E8C-8D9B-10F8-FF37-1099591B35FA}"/>
                </a:ext>
              </a:extLst>
            </p:cNvPr>
            <p:cNvSpPr/>
            <p:nvPr/>
          </p:nvSpPr>
          <p:spPr>
            <a:xfrm>
              <a:off x="3200400" y="3469842"/>
              <a:ext cx="900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输出</a:t>
              </a:r>
              <a:endParaRPr lang="en-US" altLang="zh-CN" sz="1600" dirty="0"/>
            </a:p>
          </p:txBody>
        </p:sp>
        <p:sp>
          <p:nvSpPr>
            <p:cNvPr id="79" name="矩形: 圆角 78">
              <a:extLst>
                <a:ext uri="{FF2B5EF4-FFF2-40B4-BE49-F238E27FC236}">
                  <a16:creationId xmlns:a16="http://schemas.microsoft.com/office/drawing/2014/main" id="{07DC6704-047D-B117-E99F-6029299CFF0B}"/>
                </a:ext>
              </a:extLst>
            </p:cNvPr>
            <p:cNvSpPr/>
            <p:nvPr/>
          </p:nvSpPr>
          <p:spPr>
            <a:xfrm>
              <a:off x="3205162" y="3737232"/>
              <a:ext cx="900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Output</a:t>
              </a:r>
              <a:endParaRPr lang="en-US" altLang="zh-CN" sz="1600" dirty="0"/>
            </a:p>
          </p:txBody>
        </p:sp>
        <p:sp>
          <p:nvSpPr>
            <p:cNvPr id="80" name="左大括号 79">
              <a:extLst>
                <a:ext uri="{FF2B5EF4-FFF2-40B4-BE49-F238E27FC236}">
                  <a16:creationId xmlns:a16="http://schemas.microsoft.com/office/drawing/2014/main" id="{8A7E4F54-482B-E1F9-B696-586AC8F817C3}"/>
                </a:ext>
              </a:extLst>
            </p:cNvPr>
            <p:cNvSpPr/>
            <p:nvPr/>
          </p:nvSpPr>
          <p:spPr>
            <a:xfrm>
              <a:off x="207912" y="3452152"/>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81" name="左大括号 80">
              <a:extLst>
                <a:ext uri="{FF2B5EF4-FFF2-40B4-BE49-F238E27FC236}">
                  <a16:creationId xmlns:a16="http://schemas.microsoft.com/office/drawing/2014/main" id="{FC2752C5-04FC-B47F-764A-5F654832AEEB}"/>
                </a:ext>
              </a:extLst>
            </p:cNvPr>
            <p:cNvSpPr/>
            <p:nvPr/>
          </p:nvSpPr>
          <p:spPr>
            <a:xfrm rot="10800000">
              <a:off x="3135631" y="3452152"/>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82" name="矩形: 圆角 81">
              <a:extLst>
                <a:ext uri="{FF2B5EF4-FFF2-40B4-BE49-F238E27FC236}">
                  <a16:creationId xmlns:a16="http://schemas.microsoft.com/office/drawing/2014/main" id="{183E79CC-4180-94F4-B04F-66D342F33659}"/>
                </a:ext>
              </a:extLst>
            </p:cNvPr>
            <p:cNvSpPr/>
            <p:nvPr/>
          </p:nvSpPr>
          <p:spPr>
            <a:xfrm>
              <a:off x="2207753" y="3480331"/>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历史</a:t>
              </a:r>
              <a:endParaRPr lang="en-US" altLang="zh-CN" sz="1600" dirty="0"/>
            </a:p>
          </p:txBody>
        </p:sp>
        <p:sp>
          <p:nvSpPr>
            <p:cNvPr id="83" name="矩形: 圆角 82">
              <a:extLst>
                <a:ext uri="{FF2B5EF4-FFF2-40B4-BE49-F238E27FC236}">
                  <a16:creationId xmlns:a16="http://schemas.microsoft.com/office/drawing/2014/main" id="{727619AD-D9CD-B35F-4054-A06E5EA98435}"/>
                </a:ext>
              </a:extLst>
            </p:cNvPr>
            <p:cNvSpPr/>
            <p:nvPr/>
          </p:nvSpPr>
          <p:spPr>
            <a:xfrm>
              <a:off x="2207753" y="3723909"/>
              <a:ext cx="900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History</a:t>
              </a:r>
              <a:endParaRPr lang="zh-CN" altLang="en-US" sz="1600" dirty="0"/>
            </a:p>
          </p:txBody>
        </p:sp>
      </p:grpSp>
      <p:sp>
        <p:nvSpPr>
          <p:cNvPr id="84" name="箭头: 右 83">
            <a:extLst>
              <a:ext uri="{FF2B5EF4-FFF2-40B4-BE49-F238E27FC236}">
                <a16:creationId xmlns:a16="http://schemas.microsoft.com/office/drawing/2014/main" id="{46AB2A69-CB5B-0CCB-0023-075242759F19}"/>
              </a:ext>
            </a:extLst>
          </p:cNvPr>
          <p:cNvSpPr/>
          <p:nvPr/>
        </p:nvSpPr>
        <p:spPr>
          <a:xfrm>
            <a:off x="4337661" y="1467068"/>
            <a:ext cx="1829118" cy="216000"/>
          </a:xfrm>
          <a:prstGeom prst="rightArrow">
            <a:avLst/>
          </a:prstGeom>
          <a:solidFill>
            <a:srgbClr val="FFFF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组合 84">
            <a:extLst>
              <a:ext uri="{FF2B5EF4-FFF2-40B4-BE49-F238E27FC236}">
                <a16:creationId xmlns:a16="http://schemas.microsoft.com/office/drawing/2014/main" id="{56CAE0BE-D4A6-F2F9-EF14-48A542DC5959}"/>
              </a:ext>
            </a:extLst>
          </p:cNvPr>
          <p:cNvGrpSpPr/>
          <p:nvPr/>
        </p:nvGrpSpPr>
        <p:grpSpPr>
          <a:xfrm>
            <a:off x="152398" y="4665779"/>
            <a:ext cx="4038601" cy="723058"/>
            <a:chOff x="131714" y="1905842"/>
            <a:chExt cx="2727960" cy="723058"/>
          </a:xfrm>
        </p:grpSpPr>
        <p:sp>
          <p:nvSpPr>
            <p:cNvPr id="86" name="矩形 85">
              <a:extLst>
                <a:ext uri="{FF2B5EF4-FFF2-40B4-BE49-F238E27FC236}">
                  <a16:creationId xmlns:a16="http://schemas.microsoft.com/office/drawing/2014/main" id="{7E7D6655-A8A7-6EC0-707E-CA2C519FBD5E}"/>
                </a:ext>
              </a:extLst>
            </p:cNvPr>
            <p:cNvSpPr/>
            <p:nvPr/>
          </p:nvSpPr>
          <p:spPr>
            <a:xfrm>
              <a:off x="131714" y="1905842"/>
              <a:ext cx="2727960" cy="7230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86">
              <a:extLst>
                <a:ext uri="{FF2B5EF4-FFF2-40B4-BE49-F238E27FC236}">
                  <a16:creationId xmlns:a16="http://schemas.microsoft.com/office/drawing/2014/main" id="{15B7BF9C-42E7-CAF5-F506-3D31C0E0829B}"/>
                </a:ext>
              </a:extLst>
            </p:cNvPr>
            <p:cNvSpPr/>
            <p:nvPr/>
          </p:nvSpPr>
          <p:spPr>
            <a:xfrm>
              <a:off x="301922" y="2041072"/>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输入</a:t>
              </a:r>
              <a:endParaRPr lang="en-US" altLang="zh-CN" sz="1600" dirty="0"/>
            </a:p>
          </p:txBody>
        </p:sp>
        <p:sp>
          <p:nvSpPr>
            <p:cNvPr id="88" name="矩形: 圆角 87">
              <a:extLst>
                <a:ext uri="{FF2B5EF4-FFF2-40B4-BE49-F238E27FC236}">
                  <a16:creationId xmlns:a16="http://schemas.microsoft.com/office/drawing/2014/main" id="{C1BB25BA-1D20-F2B3-6DE2-28BD234477F4}"/>
                </a:ext>
              </a:extLst>
            </p:cNvPr>
            <p:cNvSpPr/>
            <p:nvPr/>
          </p:nvSpPr>
          <p:spPr>
            <a:xfrm>
              <a:off x="301922" y="2287123"/>
              <a:ext cx="1152000" cy="21600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Content</a:t>
              </a:r>
              <a:endParaRPr lang="en-US" altLang="zh-CN" sz="1600" dirty="0"/>
            </a:p>
          </p:txBody>
        </p:sp>
        <p:sp>
          <p:nvSpPr>
            <p:cNvPr id="89" name="矩形: 圆角 88">
              <a:extLst>
                <a:ext uri="{FF2B5EF4-FFF2-40B4-BE49-F238E27FC236}">
                  <a16:creationId xmlns:a16="http://schemas.microsoft.com/office/drawing/2014/main" id="{8E12DC93-3627-25F7-598F-3CEC7C600CD2}"/>
                </a:ext>
              </a:extLst>
            </p:cNvPr>
            <p:cNvSpPr/>
            <p:nvPr/>
          </p:nvSpPr>
          <p:spPr>
            <a:xfrm>
              <a:off x="1642228" y="203699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输出</a:t>
              </a:r>
              <a:endParaRPr lang="en-US" altLang="zh-CN" sz="1600" dirty="0"/>
            </a:p>
          </p:txBody>
        </p:sp>
        <p:sp>
          <p:nvSpPr>
            <p:cNvPr id="90" name="矩形: 圆角 89">
              <a:extLst>
                <a:ext uri="{FF2B5EF4-FFF2-40B4-BE49-F238E27FC236}">
                  <a16:creationId xmlns:a16="http://schemas.microsoft.com/office/drawing/2014/main" id="{F05AD070-9D71-7EFB-61E1-74CDC4D4936B}"/>
                </a:ext>
              </a:extLst>
            </p:cNvPr>
            <p:cNvSpPr/>
            <p:nvPr/>
          </p:nvSpPr>
          <p:spPr>
            <a:xfrm>
              <a:off x="1646990" y="2304380"/>
              <a:ext cx="1152000" cy="2160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dirty="0">
                  <a:latin typeface="FandolSong-Regular-Identity-H"/>
                </a:rPr>
                <a:t>Summary</a:t>
              </a:r>
              <a:endParaRPr lang="en-US" altLang="zh-CN" sz="1600" dirty="0"/>
            </a:p>
          </p:txBody>
        </p:sp>
        <p:sp>
          <p:nvSpPr>
            <p:cNvPr id="91" name="左大括号 90">
              <a:extLst>
                <a:ext uri="{FF2B5EF4-FFF2-40B4-BE49-F238E27FC236}">
                  <a16:creationId xmlns:a16="http://schemas.microsoft.com/office/drawing/2014/main" id="{9BA5CBDE-0DF5-0641-64EF-73841DB8278D}"/>
                </a:ext>
              </a:extLst>
            </p:cNvPr>
            <p:cNvSpPr/>
            <p:nvPr/>
          </p:nvSpPr>
          <p:spPr>
            <a:xfrm>
              <a:off x="207913" y="20193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92" name="左大括号 91">
              <a:extLst>
                <a:ext uri="{FF2B5EF4-FFF2-40B4-BE49-F238E27FC236}">
                  <a16:creationId xmlns:a16="http://schemas.microsoft.com/office/drawing/2014/main" id="{DC4BB5A3-4010-09BC-CE34-964ED8CAA49F}"/>
                </a:ext>
              </a:extLst>
            </p:cNvPr>
            <p:cNvSpPr/>
            <p:nvPr/>
          </p:nvSpPr>
          <p:spPr>
            <a:xfrm rot="10800000">
              <a:off x="1517997" y="2019300"/>
              <a:ext cx="45719" cy="533400"/>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grpSp>
        <p:nvGrpSpPr>
          <p:cNvPr id="141" name="组合 140">
            <a:extLst>
              <a:ext uri="{FF2B5EF4-FFF2-40B4-BE49-F238E27FC236}">
                <a16:creationId xmlns:a16="http://schemas.microsoft.com/office/drawing/2014/main" id="{2D6EB38C-5B97-0438-8E47-566242AF213C}"/>
              </a:ext>
            </a:extLst>
          </p:cNvPr>
          <p:cNvGrpSpPr/>
          <p:nvPr/>
        </p:nvGrpSpPr>
        <p:grpSpPr>
          <a:xfrm>
            <a:off x="4817328" y="1467068"/>
            <a:ext cx="3948550" cy="3999922"/>
            <a:chOff x="4817328" y="1467068"/>
            <a:chExt cx="3948550" cy="3999922"/>
          </a:xfrm>
        </p:grpSpPr>
        <p:sp>
          <p:nvSpPr>
            <p:cNvPr id="37" name="矩形 36">
              <a:extLst>
                <a:ext uri="{FF2B5EF4-FFF2-40B4-BE49-F238E27FC236}">
                  <a16:creationId xmlns:a16="http://schemas.microsoft.com/office/drawing/2014/main" id="{177559B3-2EE7-6061-6A63-2E0C73C25374}"/>
                </a:ext>
              </a:extLst>
            </p:cNvPr>
            <p:cNvSpPr/>
            <p:nvPr/>
          </p:nvSpPr>
          <p:spPr>
            <a:xfrm>
              <a:off x="4817328" y="2278006"/>
              <a:ext cx="3429000" cy="117454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组合 5">
              <a:extLst>
                <a:ext uri="{FF2B5EF4-FFF2-40B4-BE49-F238E27FC236}">
                  <a16:creationId xmlns:a16="http://schemas.microsoft.com/office/drawing/2014/main" id="{72EAACFA-4D55-AA08-D354-3B76427AB1BF}"/>
                </a:ext>
              </a:extLst>
            </p:cNvPr>
            <p:cNvGrpSpPr>
              <a:grpSpLocks noChangeAspect="1"/>
            </p:cNvGrpSpPr>
            <p:nvPr/>
          </p:nvGrpSpPr>
          <p:grpSpPr>
            <a:xfrm>
              <a:off x="4883368" y="2329180"/>
              <a:ext cx="3298928" cy="1088488"/>
              <a:chOff x="3126375" y="1309981"/>
              <a:chExt cx="3720407" cy="1227556"/>
            </a:xfrm>
          </p:grpSpPr>
          <p:sp>
            <p:nvSpPr>
              <p:cNvPr id="12" name="文本框 11">
                <a:extLst>
                  <a:ext uri="{FF2B5EF4-FFF2-40B4-BE49-F238E27FC236}">
                    <a16:creationId xmlns:a16="http://schemas.microsoft.com/office/drawing/2014/main" id="{4EBF1640-4A97-4869-41D8-594C3C95F94F}"/>
                  </a:ext>
                </a:extLst>
              </p:cNvPr>
              <p:cNvSpPr txBox="1"/>
              <p:nvPr/>
            </p:nvSpPr>
            <p:spPr>
              <a:xfrm>
                <a:off x="3270699" y="2137427"/>
                <a:ext cx="3431758" cy="400110"/>
              </a:xfrm>
              <a:prstGeom prst="rect">
                <a:avLst/>
              </a:prstGeom>
              <a:noFill/>
            </p:spPr>
            <p:txBody>
              <a:bodyPr wrap="square">
                <a:spAutoFit/>
              </a:bodyPr>
              <a:lstStyle/>
              <a:p>
                <a:pPr algn="ctr"/>
                <a:r>
                  <a:rPr lang="en-US" altLang="zh-CN" i="0" u="sng" dirty="0">
                    <a:effectLst/>
                    <a:latin typeface="Arial" panose="020B0604020202020204" pitchFamily="34" charset="0"/>
                    <a:cs typeface="Arial" panose="020B0604020202020204" pitchFamily="34" charset="0"/>
                  </a:rPr>
                  <a:t>Next-token prediction</a:t>
                </a:r>
                <a:endParaRPr lang="zh-CN" altLang="en-US" u="sng" dirty="0">
                  <a:latin typeface="Arial" panose="020B0604020202020204" pitchFamily="34" charset="0"/>
                  <a:cs typeface="Arial" panose="020B0604020202020204" pitchFamily="34" charset="0"/>
                </a:endParaRPr>
              </a:p>
            </p:txBody>
          </p:sp>
          <p:pic>
            <p:nvPicPr>
              <p:cNvPr id="18" name="图片 17">
                <a:extLst>
                  <a:ext uri="{FF2B5EF4-FFF2-40B4-BE49-F238E27FC236}">
                    <a16:creationId xmlns:a16="http://schemas.microsoft.com/office/drawing/2014/main" id="{0554D093-143D-037A-5DBE-38D007589C01}"/>
                  </a:ext>
                </a:extLst>
              </p:cNvPr>
              <p:cNvPicPr>
                <a:picLocks noChangeAspect="1"/>
              </p:cNvPicPr>
              <p:nvPr/>
            </p:nvPicPr>
            <p:blipFill>
              <a:blip r:embed="rId3"/>
              <a:stretch>
                <a:fillRect/>
              </a:stretch>
            </p:blipFill>
            <p:spPr>
              <a:xfrm>
                <a:off x="3126375" y="1309981"/>
                <a:ext cx="3720407" cy="836183"/>
              </a:xfrm>
              <a:prstGeom prst="rect">
                <a:avLst/>
              </a:prstGeom>
            </p:spPr>
          </p:pic>
        </p:grpSp>
        <p:sp>
          <p:nvSpPr>
            <p:cNvPr id="22" name="矩形: 圆角 21">
              <a:extLst>
                <a:ext uri="{FF2B5EF4-FFF2-40B4-BE49-F238E27FC236}">
                  <a16:creationId xmlns:a16="http://schemas.microsoft.com/office/drawing/2014/main" id="{347B0857-B1A0-5FC1-E78C-43923637297F}"/>
                </a:ext>
              </a:extLst>
            </p:cNvPr>
            <p:cNvSpPr/>
            <p:nvPr/>
          </p:nvSpPr>
          <p:spPr>
            <a:xfrm>
              <a:off x="6248400" y="1471150"/>
              <a:ext cx="1152000" cy="21600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输入</a:t>
              </a:r>
              <a:endParaRPr lang="en-US" altLang="zh-CN" sz="1600" dirty="0"/>
            </a:p>
          </p:txBody>
        </p:sp>
        <p:sp>
          <p:nvSpPr>
            <p:cNvPr id="23" name="矩形: 圆角 22">
              <a:extLst>
                <a:ext uri="{FF2B5EF4-FFF2-40B4-BE49-F238E27FC236}">
                  <a16:creationId xmlns:a16="http://schemas.microsoft.com/office/drawing/2014/main" id="{389CE5BE-612D-6437-2A06-092E713AF885}"/>
                </a:ext>
              </a:extLst>
            </p:cNvPr>
            <p:cNvSpPr/>
            <p:nvPr/>
          </p:nvSpPr>
          <p:spPr>
            <a:xfrm>
              <a:off x="7588706" y="1467068"/>
              <a:ext cx="1152000" cy="216000"/>
            </a:xfrm>
            <a:prstGeom prst="round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输出</a:t>
              </a:r>
              <a:endParaRPr lang="en-US" altLang="zh-CN" sz="1600" dirty="0"/>
            </a:p>
          </p:txBody>
        </p:sp>
        <p:sp>
          <p:nvSpPr>
            <p:cNvPr id="25" name="矩形 24">
              <a:extLst>
                <a:ext uri="{FF2B5EF4-FFF2-40B4-BE49-F238E27FC236}">
                  <a16:creationId xmlns:a16="http://schemas.microsoft.com/office/drawing/2014/main" id="{3AAAA84F-29BD-9FF3-ACA7-7C8ACC99109F}"/>
                </a:ext>
              </a:extLst>
            </p:cNvPr>
            <p:cNvSpPr/>
            <p:nvPr/>
          </p:nvSpPr>
          <p:spPr>
            <a:xfrm>
              <a:off x="7229697" y="2515684"/>
              <a:ext cx="304800" cy="354782"/>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4C86B509-C1CA-56ED-4FDD-7A054681D5A9}"/>
                </a:ext>
              </a:extLst>
            </p:cNvPr>
            <p:cNvSpPr/>
            <p:nvPr/>
          </p:nvSpPr>
          <p:spPr>
            <a:xfrm>
              <a:off x="7655978" y="2515684"/>
              <a:ext cx="398344" cy="35478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连接符: 肘形 27">
              <a:extLst>
                <a:ext uri="{FF2B5EF4-FFF2-40B4-BE49-F238E27FC236}">
                  <a16:creationId xmlns:a16="http://schemas.microsoft.com/office/drawing/2014/main" id="{289F8A03-990D-67F5-5CEF-2CE2F24A1E7B}"/>
                </a:ext>
              </a:extLst>
            </p:cNvPr>
            <p:cNvCxnSpPr>
              <a:cxnSpLocks/>
              <a:stCxn id="22" idx="2"/>
              <a:endCxn id="26" idx="0"/>
            </p:cNvCxnSpPr>
            <p:nvPr/>
          </p:nvCxnSpPr>
          <p:spPr>
            <a:xfrm rot="16200000" flipH="1">
              <a:off x="6925508" y="1586042"/>
              <a:ext cx="828534" cy="1030750"/>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A9433E96-FF76-68A7-23CE-1935DA4B7D42}"/>
                </a:ext>
              </a:extLst>
            </p:cNvPr>
            <p:cNvCxnSpPr>
              <a:cxnSpLocks/>
              <a:stCxn id="23" idx="2"/>
              <a:endCxn id="25" idx="0"/>
            </p:cNvCxnSpPr>
            <p:nvPr/>
          </p:nvCxnSpPr>
          <p:spPr>
            <a:xfrm rot="5400000">
              <a:off x="7357094" y="1708072"/>
              <a:ext cx="832616" cy="782609"/>
            </a:xfrm>
            <a:prstGeom prst="bentConnector3">
              <a:avLst>
                <a:gd name="adj1" fmla="val 39018"/>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A24F9080-7C51-255C-5C4B-07C7B69AE2EC}"/>
                </a:ext>
              </a:extLst>
            </p:cNvPr>
            <p:cNvSpPr txBox="1"/>
            <p:nvPr/>
          </p:nvSpPr>
          <p:spPr>
            <a:xfrm>
              <a:off x="4817328" y="1912608"/>
              <a:ext cx="2052438" cy="259045"/>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gn="l"/>
              <a:r>
                <a:rPr lang="zh-CN" altLang="en-US" sz="1600" dirty="0">
                  <a:solidFill>
                    <a:schemeClr val="tx1"/>
                  </a:solidFill>
                </a:rPr>
                <a:t>① 与预训练目标相同</a:t>
              </a:r>
            </a:p>
          </p:txBody>
        </p:sp>
        <p:grpSp>
          <p:nvGrpSpPr>
            <p:cNvPr id="137" name="组合 136">
              <a:extLst>
                <a:ext uri="{FF2B5EF4-FFF2-40B4-BE49-F238E27FC236}">
                  <a16:creationId xmlns:a16="http://schemas.microsoft.com/office/drawing/2014/main" id="{C25009DE-DFC7-E60D-AE3B-A3098D1EE330}"/>
                </a:ext>
              </a:extLst>
            </p:cNvPr>
            <p:cNvGrpSpPr/>
            <p:nvPr/>
          </p:nvGrpSpPr>
          <p:grpSpPr>
            <a:xfrm>
              <a:off x="4817328" y="3924301"/>
              <a:ext cx="3948550" cy="1542689"/>
              <a:chOff x="4800600" y="3924301"/>
              <a:chExt cx="3948550" cy="1542689"/>
            </a:xfrm>
          </p:grpSpPr>
          <p:sp>
            <p:nvSpPr>
              <p:cNvPr id="94" name="矩形: 圆角 93">
                <a:extLst>
                  <a:ext uri="{FF2B5EF4-FFF2-40B4-BE49-F238E27FC236}">
                    <a16:creationId xmlns:a16="http://schemas.microsoft.com/office/drawing/2014/main" id="{AF1F351C-A0C7-4FB1-50FF-7E36512678CC}"/>
                  </a:ext>
                </a:extLst>
              </p:cNvPr>
              <p:cNvSpPr/>
              <p:nvPr/>
            </p:nvSpPr>
            <p:spPr>
              <a:xfrm>
                <a:off x="4800600" y="4341402"/>
                <a:ext cx="3948550" cy="701152"/>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自回归语言模型</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GPT/</a:t>
                </a:r>
                <a:r>
                  <a:rPr lang="en-US" altLang="zh-CN" dirty="0" err="1">
                    <a:solidFill>
                      <a:schemeClr val="tx1"/>
                    </a:solidFill>
                    <a:latin typeface="微软雅黑" panose="020B0503020204020204" pitchFamily="34" charset="-122"/>
                    <a:ea typeface="微软雅黑" panose="020B0503020204020204" pitchFamily="34" charset="-122"/>
                  </a:rPr>
                  <a:t>Qwen</a:t>
                </a:r>
                <a:r>
                  <a:rPr lang="en-US" altLang="zh-CN"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LLaMa</a:t>
                </a:r>
                <a:r>
                  <a:rPr lang="zh-CN" altLang="en-US" dirty="0">
                    <a:solidFill>
                      <a:schemeClr val="tx1"/>
                    </a:solidFill>
                    <a:latin typeface="微软雅黑" panose="020B0503020204020204" pitchFamily="34" charset="-122"/>
                    <a:ea typeface="微软雅黑" panose="020B0503020204020204" pitchFamily="34" charset="-122"/>
                  </a:rPr>
                  <a:t>等）</a:t>
                </a:r>
                <a:endParaRPr lang="en-US" dirty="0">
                  <a:solidFill>
                    <a:schemeClr val="tx1"/>
                  </a:solidFill>
                  <a:latin typeface="微软雅黑" panose="020B0503020204020204" pitchFamily="34" charset="-122"/>
                  <a:ea typeface="微软雅黑" panose="020B0503020204020204" pitchFamily="34" charset="-122"/>
                </a:endParaRPr>
              </a:p>
            </p:txBody>
          </p:sp>
          <p:sp>
            <p:nvSpPr>
              <p:cNvPr id="95" name="矩形: 圆角 94">
                <a:extLst>
                  <a:ext uri="{FF2B5EF4-FFF2-40B4-BE49-F238E27FC236}">
                    <a16:creationId xmlns:a16="http://schemas.microsoft.com/office/drawing/2014/main" id="{B7ABB728-5500-3DF2-E46E-D182AF4FB96B}"/>
                  </a:ext>
                </a:extLst>
              </p:cNvPr>
              <p:cNvSpPr/>
              <p:nvPr/>
            </p:nvSpPr>
            <p:spPr>
              <a:xfrm>
                <a:off x="4807023" y="5250990"/>
                <a:ext cx="1152000" cy="21600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输入</a:t>
                </a:r>
                <a:endParaRPr lang="en-US" altLang="zh-CN" sz="1600" dirty="0"/>
              </a:p>
            </p:txBody>
          </p:sp>
          <p:grpSp>
            <p:nvGrpSpPr>
              <p:cNvPr id="98" name="组合 97">
                <a:extLst>
                  <a:ext uri="{FF2B5EF4-FFF2-40B4-BE49-F238E27FC236}">
                    <a16:creationId xmlns:a16="http://schemas.microsoft.com/office/drawing/2014/main" id="{3D187C1C-157C-B61E-6682-C6540153C9A9}"/>
                  </a:ext>
                </a:extLst>
              </p:cNvPr>
              <p:cNvGrpSpPr/>
              <p:nvPr/>
            </p:nvGrpSpPr>
            <p:grpSpPr>
              <a:xfrm>
                <a:off x="5955828" y="3924301"/>
                <a:ext cx="2654772" cy="208665"/>
                <a:chOff x="5955828" y="3913149"/>
                <a:chExt cx="2654772" cy="208665"/>
              </a:xfrm>
            </p:grpSpPr>
            <p:sp>
              <p:nvSpPr>
                <p:cNvPr id="96" name="矩形: 圆角 95">
                  <a:extLst>
                    <a:ext uri="{FF2B5EF4-FFF2-40B4-BE49-F238E27FC236}">
                      <a16:creationId xmlns:a16="http://schemas.microsoft.com/office/drawing/2014/main" id="{3142741A-CE20-3DC5-A717-972D2F571EA3}"/>
                    </a:ext>
                  </a:extLst>
                </p:cNvPr>
                <p:cNvSpPr/>
                <p:nvPr/>
              </p:nvSpPr>
              <p:spPr>
                <a:xfrm>
                  <a:off x="5955828" y="3913149"/>
                  <a:ext cx="2052438" cy="208665"/>
                </a:xfrm>
                <a:prstGeom prst="round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输出</a:t>
                  </a:r>
                  <a:endParaRPr lang="en-US" altLang="zh-CN" sz="1600" dirty="0"/>
                </a:p>
              </p:txBody>
            </p:sp>
            <p:sp>
              <p:nvSpPr>
                <p:cNvPr id="97" name="矩形: 圆角 96">
                  <a:extLst>
                    <a:ext uri="{FF2B5EF4-FFF2-40B4-BE49-F238E27FC236}">
                      <a16:creationId xmlns:a16="http://schemas.microsoft.com/office/drawing/2014/main" id="{9E8A1D6C-E56E-1812-7235-DEED8706121F}"/>
                    </a:ext>
                  </a:extLst>
                </p:cNvPr>
                <p:cNvSpPr/>
                <p:nvPr/>
              </p:nvSpPr>
              <p:spPr>
                <a:xfrm>
                  <a:off x="8044038" y="3913149"/>
                  <a:ext cx="566562" cy="208665"/>
                </a:xfrm>
                <a:prstGeom prst="round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0" i="0" u="none" strike="noStrike" baseline="0" dirty="0">
                      <a:latin typeface="FandolSong-Regular-Identity-H"/>
                    </a:rPr>
                    <a:t>[EOS]</a:t>
                  </a:r>
                  <a:endParaRPr lang="en-US" altLang="zh-CN" sz="1400" dirty="0"/>
                </a:p>
              </p:txBody>
            </p:sp>
          </p:grpSp>
          <p:cxnSp>
            <p:nvCxnSpPr>
              <p:cNvPr id="100" name="直接箭头连接符 99">
                <a:extLst>
                  <a:ext uri="{FF2B5EF4-FFF2-40B4-BE49-F238E27FC236}">
                    <a16:creationId xmlns:a16="http://schemas.microsoft.com/office/drawing/2014/main" id="{AC270ABB-B986-9850-4E88-F5259CE5E6F2}"/>
                  </a:ext>
                </a:extLst>
              </p:cNvPr>
              <p:cNvCxnSpPr/>
              <p:nvPr/>
            </p:nvCxnSpPr>
            <p:spPr>
              <a:xfrm flipV="1">
                <a:off x="4953000" y="5058212"/>
                <a:ext cx="0" cy="1927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A38F8EF9-63B2-1A50-F2FB-7F7A7906D874}"/>
                  </a:ext>
                </a:extLst>
              </p:cNvPr>
              <p:cNvCxnSpPr/>
              <p:nvPr/>
            </p:nvCxnSpPr>
            <p:spPr>
              <a:xfrm flipV="1">
                <a:off x="5162550" y="5058212"/>
                <a:ext cx="0" cy="1927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A95B10C9-BD77-66B8-5481-67784355178A}"/>
                  </a:ext>
                </a:extLst>
              </p:cNvPr>
              <p:cNvCxnSpPr/>
              <p:nvPr/>
            </p:nvCxnSpPr>
            <p:spPr>
              <a:xfrm flipV="1">
                <a:off x="5372100" y="5058212"/>
                <a:ext cx="0" cy="1927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C41ED730-B6FC-531B-6B2E-6FAE282813EC}"/>
                  </a:ext>
                </a:extLst>
              </p:cNvPr>
              <p:cNvCxnSpPr/>
              <p:nvPr/>
            </p:nvCxnSpPr>
            <p:spPr>
              <a:xfrm flipV="1">
                <a:off x="5581650" y="5058212"/>
                <a:ext cx="0" cy="1927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B505B066-5C7C-6B11-414B-8F5A499E455F}"/>
                  </a:ext>
                </a:extLst>
              </p:cNvPr>
              <p:cNvCxnSpPr/>
              <p:nvPr/>
            </p:nvCxnSpPr>
            <p:spPr>
              <a:xfrm flipV="1">
                <a:off x="5791200" y="5058212"/>
                <a:ext cx="0" cy="1927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23BF7D53-6B54-2429-71B2-DDC335514944}"/>
                  </a:ext>
                </a:extLst>
              </p:cNvPr>
              <p:cNvCxnSpPr/>
              <p:nvPr/>
            </p:nvCxnSpPr>
            <p:spPr>
              <a:xfrm flipV="1">
                <a:off x="6059099"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557ED15B-CBBE-F684-DEDE-9B0944636B9E}"/>
                  </a:ext>
                </a:extLst>
              </p:cNvPr>
              <p:cNvCxnSpPr/>
              <p:nvPr/>
            </p:nvCxnSpPr>
            <p:spPr>
              <a:xfrm flipV="1">
                <a:off x="6268649"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2C1BD938-D728-E7FA-BE2A-EAE40DF79F79}"/>
                  </a:ext>
                </a:extLst>
              </p:cNvPr>
              <p:cNvCxnSpPr/>
              <p:nvPr/>
            </p:nvCxnSpPr>
            <p:spPr>
              <a:xfrm flipV="1">
                <a:off x="6478199"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822A86B9-4C04-7001-19A1-0EB62F27DC71}"/>
                  </a:ext>
                </a:extLst>
              </p:cNvPr>
              <p:cNvCxnSpPr/>
              <p:nvPr/>
            </p:nvCxnSpPr>
            <p:spPr>
              <a:xfrm flipV="1">
                <a:off x="6687749"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6815563E-53DD-E80D-7767-F37287E21CAE}"/>
                  </a:ext>
                </a:extLst>
              </p:cNvPr>
              <p:cNvCxnSpPr/>
              <p:nvPr/>
            </p:nvCxnSpPr>
            <p:spPr>
              <a:xfrm flipV="1">
                <a:off x="6897299"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235CD5F7-426E-70CD-D641-75FC1980E43F}"/>
                  </a:ext>
                </a:extLst>
              </p:cNvPr>
              <p:cNvCxnSpPr/>
              <p:nvPr/>
            </p:nvCxnSpPr>
            <p:spPr>
              <a:xfrm flipV="1">
                <a:off x="7103532"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B2F8C1C9-F62D-0577-C6D5-6247EE338EC1}"/>
                  </a:ext>
                </a:extLst>
              </p:cNvPr>
              <p:cNvCxnSpPr/>
              <p:nvPr/>
            </p:nvCxnSpPr>
            <p:spPr>
              <a:xfrm flipV="1">
                <a:off x="7313082"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16AE5496-AEB7-0CC7-E633-FBFE9846B90C}"/>
                  </a:ext>
                </a:extLst>
              </p:cNvPr>
              <p:cNvCxnSpPr/>
              <p:nvPr/>
            </p:nvCxnSpPr>
            <p:spPr>
              <a:xfrm flipV="1">
                <a:off x="7522632"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2DB8C818-FF9B-04BF-8E6D-923FEA2074A6}"/>
                  </a:ext>
                </a:extLst>
              </p:cNvPr>
              <p:cNvCxnSpPr/>
              <p:nvPr/>
            </p:nvCxnSpPr>
            <p:spPr>
              <a:xfrm flipV="1">
                <a:off x="7732182"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E926DB8D-B224-91C9-04E8-2D2A7F4856D0}"/>
                  </a:ext>
                </a:extLst>
              </p:cNvPr>
              <p:cNvCxnSpPr/>
              <p:nvPr/>
            </p:nvCxnSpPr>
            <p:spPr>
              <a:xfrm flipV="1">
                <a:off x="7941732" y="4148624"/>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D1649298-9D61-6F8D-E21E-E8686FD9CCCF}"/>
                  </a:ext>
                </a:extLst>
              </p:cNvPr>
              <p:cNvCxnSpPr>
                <a:cxnSpLocks/>
                <a:endCxn id="97" idx="2"/>
              </p:cNvCxnSpPr>
              <p:nvPr/>
            </p:nvCxnSpPr>
            <p:spPr>
              <a:xfrm flipV="1">
                <a:off x="8327318" y="4132966"/>
                <a:ext cx="1"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圆角 118">
                <a:extLst>
                  <a:ext uri="{FF2B5EF4-FFF2-40B4-BE49-F238E27FC236}">
                    <a16:creationId xmlns:a16="http://schemas.microsoft.com/office/drawing/2014/main" id="{4266C4BF-4E2D-4397-7B28-886F199A5432}"/>
                  </a:ext>
                </a:extLst>
              </p:cNvPr>
              <p:cNvSpPr/>
              <p:nvPr/>
            </p:nvSpPr>
            <p:spPr>
              <a:xfrm>
                <a:off x="6000750" y="5255179"/>
                <a:ext cx="2052438" cy="208665"/>
              </a:xfrm>
              <a:prstGeom prst="roundRect">
                <a:avLst/>
              </a:prstGeom>
              <a:gradFill flip="none" rotWithShape="1">
                <a:gsLst>
                  <a:gs pos="0">
                    <a:srgbClr val="0000FF"/>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u="none" strike="noStrike" baseline="0" dirty="0">
                    <a:latin typeface="FandolSong-Regular-Identity-H"/>
                  </a:rPr>
                  <a:t>输出</a:t>
                </a:r>
                <a:endParaRPr lang="en-US" altLang="zh-CN" sz="1600" dirty="0"/>
              </a:p>
            </p:txBody>
          </p:sp>
          <p:cxnSp>
            <p:nvCxnSpPr>
              <p:cNvPr id="122" name="连接符: 肘形 121">
                <a:extLst>
                  <a:ext uri="{FF2B5EF4-FFF2-40B4-BE49-F238E27FC236}">
                    <a16:creationId xmlns:a16="http://schemas.microsoft.com/office/drawing/2014/main" id="{E0FF89EB-644C-5191-A2F2-8F713FA04045}"/>
                  </a:ext>
                </a:extLst>
              </p:cNvPr>
              <p:cNvCxnSpPr>
                <a:cxnSpLocks/>
                <a:stCxn id="96" idx="0"/>
                <a:endCxn id="119" idx="3"/>
              </p:cNvCxnSpPr>
              <p:nvPr/>
            </p:nvCxnSpPr>
            <p:spPr>
              <a:xfrm rot="16200000" flipH="1">
                <a:off x="6800011" y="4106336"/>
                <a:ext cx="1435211" cy="1071141"/>
              </a:xfrm>
              <a:prstGeom prst="bentConnector4">
                <a:avLst>
                  <a:gd name="adj1" fmla="val -7433"/>
                  <a:gd name="adj2" fmla="val 1744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5FFA167D-3820-F2EA-F486-2EBE5598DD5E}"/>
                  </a:ext>
                </a:extLst>
              </p:cNvPr>
              <p:cNvCxnSpPr/>
              <p:nvPr/>
            </p:nvCxnSpPr>
            <p:spPr>
              <a:xfrm flipV="1">
                <a:off x="6059099"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F94CAD44-9819-BD2F-43A7-BB81B2418ABD}"/>
                  </a:ext>
                </a:extLst>
              </p:cNvPr>
              <p:cNvCxnSpPr/>
              <p:nvPr/>
            </p:nvCxnSpPr>
            <p:spPr>
              <a:xfrm flipV="1">
                <a:off x="6268649"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19814EFD-9D37-FA92-7544-23BFDE7AF7D0}"/>
                  </a:ext>
                </a:extLst>
              </p:cNvPr>
              <p:cNvCxnSpPr/>
              <p:nvPr/>
            </p:nvCxnSpPr>
            <p:spPr>
              <a:xfrm flipV="1">
                <a:off x="6478199"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137140A9-186A-7193-3CF8-58D046BF5582}"/>
                  </a:ext>
                </a:extLst>
              </p:cNvPr>
              <p:cNvCxnSpPr/>
              <p:nvPr/>
            </p:nvCxnSpPr>
            <p:spPr>
              <a:xfrm flipV="1">
                <a:off x="6687749"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160E5333-619B-E2D0-E941-84C4F201D0F1}"/>
                  </a:ext>
                </a:extLst>
              </p:cNvPr>
              <p:cNvCxnSpPr/>
              <p:nvPr/>
            </p:nvCxnSpPr>
            <p:spPr>
              <a:xfrm flipV="1">
                <a:off x="6897299"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0A5A15F9-308D-FA6A-2911-712A3BADBBB0}"/>
                  </a:ext>
                </a:extLst>
              </p:cNvPr>
              <p:cNvCxnSpPr/>
              <p:nvPr/>
            </p:nvCxnSpPr>
            <p:spPr>
              <a:xfrm flipV="1">
                <a:off x="7103532"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F26CA88C-E17B-959D-E2F2-866A6496323E}"/>
                  </a:ext>
                </a:extLst>
              </p:cNvPr>
              <p:cNvCxnSpPr/>
              <p:nvPr/>
            </p:nvCxnSpPr>
            <p:spPr>
              <a:xfrm flipV="1">
                <a:off x="7313082"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EBFF42F8-5E5B-9FEC-B639-2A3BE9346D52}"/>
                  </a:ext>
                </a:extLst>
              </p:cNvPr>
              <p:cNvCxnSpPr/>
              <p:nvPr/>
            </p:nvCxnSpPr>
            <p:spPr>
              <a:xfrm flipV="1">
                <a:off x="7522632"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CB7EA79E-2F1F-D9AD-B9E6-0FEE878A9BA5}"/>
                  </a:ext>
                </a:extLst>
              </p:cNvPr>
              <p:cNvCxnSpPr/>
              <p:nvPr/>
            </p:nvCxnSpPr>
            <p:spPr>
              <a:xfrm flipV="1">
                <a:off x="7732182"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E3CE10A9-4FE2-CA36-ABC0-8A4EB05B711B}"/>
                  </a:ext>
                </a:extLst>
              </p:cNvPr>
              <p:cNvCxnSpPr/>
              <p:nvPr/>
            </p:nvCxnSpPr>
            <p:spPr>
              <a:xfrm flipV="1">
                <a:off x="7941732" y="5058212"/>
                <a:ext cx="0" cy="19277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39" name="文本框 138">
              <a:extLst>
                <a:ext uri="{FF2B5EF4-FFF2-40B4-BE49-F238E27FC236}">
                  <a16:creationId xmlns:a16="http://schemas.microsoft.com/office/drawing/2014/main" id="{33BB4C10-A454-3F06-B87C-9DD28BD79D6A}"/>
                </a:ext>
              </a:extLst>
            </p:cNvPr>
            <p:cNvSpPr txBox="1"/>
            <p:nvPr/>
          </p:nvSpPr>
          <p:spPr>
            <a:xfrm>
              <a:off x="4817328" y="3558903"/>
              <a:ext cx="3487588" cy="259045"/>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gn="l"/>
              <a:r>
                <a:rPr lang="zh-CN" altLang="en-US" sz="1600" dirty="0">
                  <a:solidFill>
                    <a:schemeClr val="tx1"/>
                  </a:solidFill>
                </a:rPr>
                <a:t>② 基于</a:t>
              </a:r>
              <a:r>
                <a:rPr lang="zh-CN" altLang="en-US" sz="1600" dirty="0">
                  <a:solidFill>
                    <a:schemeClr val="bg1"/>
                  </a:solidFill>
                  <a:highlight>
                    <a:srgbClr val="FF0000"/>
                  </a:highlight>
                </a:rPr>
                <a:t>输入</a:t>
              </a:r>
              <a:r>
                <a:rPr lang="zh-CN" altLang="en-US" sz="1600" dirty="0">
                  <a:solidFill>
                    <a:schemeClr val="tx1"/>
                  </a:solidFill>
                </a:rPr>
                <a:t>的下一个</a:t>
              </a:r>
              <a:r>
                <a:rPr lang="en-US" altLang="zh-CN" sz="1600" dirty="0">
                  <a:solidFill>
                    <a:schemeClr val="tx1"/>
                  </a:solidFill>
                </a:rPr>
                <a:t>Token</a:t>
              </a:r>
              <a:r>
                <a:rPr lang="zh-CN" altLang="en-US" sz="1600" dirty="0">
                  <a:solidFill>
                    <a:schemeClr val="tx1"/>
                  </a:solidFill>
                </a:rPr>
                <a:t>预测任务</a:t>
              </a:r>
            </a:p>
          </p:txBody>
        </p:sp>
      </p:grpSp>
    </p:spTree>
    <p:extLst>
      <p:ext uri="{BB962C8B-B14F-4D97-AF65-F5344CB8AC3E}">
        <p14:creationId xmlns:p14="http://schemas.microsoft.com/office/powerpoint/2010/main" val="2244583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D2A8B21D-6499-67A2-633B-D35E996EFA68}"/>
              </a:ext>
            </a:extLst>
          </p:cNvPr>
          <p:cNvSpPr/>
          <p:nvPr/>
        </p:nvSpPr>
        <p:spPr>
          <a:xfrm>
            <a:off x="171452" y="1653313"/>
            <a:ext cx="2819400" cy="213068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CC33196-8D36-92D6-D788-E29B6FDD5858}"/>
              </a:ext>
            </a:extLst>
          </p:cNvPr>
          <p:cNvSpPr/>
          <p:nvPr/>
        </p:nvSpPr>
        <p:spPr>
          <a:xfrm>
            <a:off x="3103952" y="1653313"/>
            <a:ext cx="2819400" cy="213068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A5AC71A-0907-83B6-E6D8-03E4BC8BA369}"/>
              </a:ext>
            </a:extLst>
          </p:cNvPr>
          <p:cNvSpPr/>
          <p:nvPr/>
        </p:nvSpPr>
        <p:spPr>
          <a:xfrm>
            <a:off x="6090993" y="1653313"/>
            <a:ext cx="2819400" cy="213068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bject 3"/>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9.2.2 </a:t>
            </a:r>
            <a:r>
              <a:rPr lang="zh-CN" altLang="en-US" sz="2400" b="1" dirty="0">
                <a:solidFill>
                  <a:srgbClr val="0070C0"/>
                </a:solidFill>
                <a:latin typeface="微软雅黑" panose="020B0503020204020204" pitchFamily="34" charset="-122"/>
                <a:ea typeface="微软雅黑" panose="020B0503020204020204" pitchFamily="34" charset="-122"/>
              </a:rPr>
              <a:t>构造指令实例</a:t>
            </a:r>
          </a:p>
        </p:txBody>
      </p:sp>
      <p:sp>
        <p:nvSpPr>
          <p:cNvPr id="3" name="文本框 2">
            <a:extLst>
              <a:ext uri="{FF2B5EF4-FFF2-40B4-BE49-F238E27FC236}">
                <a16:creationId xmlns:a16="http://schemas.microsoft.com/office/drawing/2014/main" id="{CA187BFF-FBA4-AF25-BD7E-316466C008BB}"/>
              </a:ext>
            </a:extLst>
          </p:cNvPr>
          <p:cNvSpPr txBox="1"/>
          <p:nvPr/>
        </p:nvSpPr>
        <p:spPr>
          <a:xfrm>
            <a:off x="304800" y="952500"/>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指令微调数据集构建方法</a:t>
            </a:r>
          </a:p>
        </p:txBody>
      </p:sp>
      <p:sp>
        <p:nvSpPr>
          <p:cNvPr id="4" name="object 2">
            <a:extLst>
              <a:ext uri="{FF2B5EF4-FFF2-40B4-BE49-F238E27FC236}">
                <a16:creationId xmlns:a16="http://schemas.microsoft.com/office/drawing/2014/main" id="{382B4710-A391-0C42-10FF-84FA797AC3A5}"/>
              </a:ext>
            </a:extLst>
          </p:cNvPr>
          <p:cNvSpPr txBox="1">
            <a:spLocks noGrp="1"/>
          </p:cNvSpPr>
          <p:nvPr/>
        </p:nvSpPr>
        <p:spPr>
          <a:xfrm>
            <a:off x="418081" y="1272277"/>
            <a:ext cx="2179320" cy="289823"/>
          </a:xfrm>
          <a:prstGeom prst="rect">
            <a:avLst/>
          </a:prstGeom>
        </p:spPr>
        <p:txBody>
          <a:bodyPr vert="horz" wrap="square" lIns="0" tIns="12700" rIns="0" bIns="0" rtlCol="0">
            <a:spAutoFit/>
          </a:bodyPr>
          <a:lstStyle>
            <a:defPPr>
              <a:defRPr lang="zh-CN"/>
            </a:defPPr>
            <a:lvl1pPr marL="298450" indent="-285750">
              <a:spcBef>
                <a:spcPts val="100"/>
              </a:spcBef>
              <a:buFont typeface="Wingdings" panose="05000000000000000000" pitchFamily="2" charset="2"/>
              <a:buChar char="n"/>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12700" indent="0" algn="ctr">
              <a:buNone/>
            </a:pPr>
            <a:r>
              <a:rPr lang="zh-CN" altLang="en-US" dirty="0"/>
              <a:t>①</a:t>
            </a:r>
            <a:r>
              <a:rPr lang="en-US" altLang="zh-CN" dirty="0"/>
              <a:t> </a:t>
            </a:r>
            <a:r>
              <a:rPr lang="zh-CN" altLang="en-US" dirty="0"/>
              <a:t>手动创建</a:t>
            </a:r>
            <a:endParaRPr lang="en-US" altLang="zh-CN" dirty="0"/>
          </a:p>
        </p:txBody>
      </p:sp>
      <p:sp>
        <p:nvSpPr>
          <p:cNvPr id="5" name="object 2">
            <a:extLst>
              <a:ext uri="{FF2B5EF4-FFF2-40B4-BE49-F238E27FC236}">
                <a16:creationId xmlns:a16="http://schemas.microsoft.com/office/drawing/2014/main" id="{17295713-7B6F-CE64-879C-687CC9D106BA}"/>
              </a:ext>
            </a:extLst>
          </p:cNvPr>
          <p:cNvSpPr txBox="1">
            <a:spLocks noGrp="1"/>
          </p:cNvSpPr>
          <p:nvPr/>
        </p:nvSpPr>
        <p:spPr>
          <a:xfrm>
            <a:off x="3422564" y="1272277"/>
            <a:ext cx="217932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②</a:t>
            </a:r>
            <a:r>
              <a:rPr lang="en-US" altLang="zh-CN" dirty="0"/>
              <a:t> </a:t>
            </a:r>
            <a:r>
              <a:rPr lang="zh-CN" altLang="en-US" dirty="0"/>
              <a:t>模型生成</a:t>
            </a:r>
            <a:endParaRPr lang="en-US" altLang="zh-CN" dirty="0"/>
          </a:p>
        </p:txBody>
      </p:sp>
      <p:sp>
        <p:nvSpPr>
          <p:cNvPr id="6" name="object 2">
            <a:extLst>
              <a:ext uri="{FF2B5EF4-FFF2-40B4-BE49-F238E27FC236}">
                <a16:creationId xmlns:a16="http://schemas.microsoft.com/office/drawing/2014/main" id="{BACFCCE6-EA13-C3FE-6C13-E1FAC0298D71}"/>
              </a:ext>
            </a:extLst>
          </p:cNvPr>
          <p:cNvSpPr txBox="1">
            <a:spLocks noGrp="1"/>
          </p:cNvSpPr>
          <p:nvPr/>
        </p:nvSpPr>
        <p:spPr>
          <a:xfrm>
            <a:off x="6186287" y="1272277"/>
            <a:ext cx="2636977"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③ 基于开源数据集扩展</a:t>
            </a:r>
            <a:endParaRPr lang="en-US" altLang="zh-CN" dirty="0"/>
          </a:p>
        </p:txBody>
      </p:sp>
      <p:pic>
        <p:nvPicPr>
          <p:cNvPr id="8" name="图片 7">
            <a:extLst>
              <a:ext uri="{FF2B5EF4-FFF2-40B4-BE49-F238E27FC236}">
                <a16:creationId xmlns:a16="http://schemas.microsoft.com/office/drawing/2014/main" id="{EA4BAF7E-035F-DE09-660A-D11CD1271CE8}"/>
              </a:ext>
            </a:extLst>
          </p:cNvPr>
          <p:cNvPicPr>
            <a:picLocks noChangeAspect="1"/>
          </p:cNvPicPr>
          <p:nvPr/>
        </p:nvPicPr>
        <p:blipFill>
          <a:blip r:embed="rId3"/>
          <a:stretch>
            <a:fillRect/>
          </a:stretch>
        </p:blipFill>
        <p:spPr>
          <a:xfrm>
            <a:off x="277288" y="1752189"/>
            <a:ext cx="2460905" cy="1323370"/>
          </a:xfrm>
          <a:prstGeom prst="rect">
            <a:avLst/>
          </a:prstGeom>
        </p:spPr>
      </p:pic>
      <p:pic>
        <p:nvPicPr>
          <p:cNvPr id="10" name="图片 9">
            <a:extLst>
              <a:ext uri="{FF2B5EF4-FFF2-40B4-BE49-F238E27FC236}">
                <a16:creationId xmlns:a16="http://schemas.microsoft.com/office/drawing/2014/main" id="{52F1CC18-D5FB-C3DC-B448-A78285125DD5}"/>
              </a:ext>
            </a:extLst>
          </p:cNvPr>
          <p:cNvPicPr>
            <a:picLocks noChangeAspect="1"/>
          </p:cNvPicPr>
          <p:nvPr/>
        </p:nvPicPr>
        <p:blipFill>
          <a:blip r:embed="rId4"/>
          <a:stretch>
            <a:fillRect/>
          </a:stretch>
        </p:blipFill>
        <p:spPr>
          <a:xfrm>
            <a:off x="3281771" y="1752189"/>
            <a:ext cx="2460905" cy="1929774"/>
          </a:xfrm>
          <a:prstGeom prst="rect">
            <a:avLst/>
          </a:prstGeom>
        </p:spPr>
      </p:pic>
      <p:sp>
        <p:nvSpPr>
          <p:cNvPr id="11" name="object 2">
            <a:extLst>
              <a:ext uri="{FF2B5EF4-FFF2-40B4-BE49-F238E27FC236}">
                <a16:creationId xmlns:a16="http://schemas.microsoft.com/office/drawing/2014/main" id="{D73CC70F-2B95-5D13-BC5C-45415F0E63BF}"/>
              </a:ext>
            </a:extLst>
          </p:cNvPr>
          <p:cNvSpPr txBox="1">
            <a:spLocks noGrp="1"/>
          </p:cNvSpPr>
          <p:nvPr/>
        </p:nvSpPr>
        <p:spPr>
          <a:xfrm>
            <a:off x="3040140" y="3867840"/>
            <a:ext cx="294132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④ 上述三种方法的综合方法</a:t>
            </a:r>
            <a:endParaRPr lang="en-US" altLang="zh-CN" dirty="0"/>
          </a:p>
        </p:txBody>
      </p:sp>
      <p:grpSp>
        <p:nvGrpSpPr>
          <p:cNvPr id="34" name="组合 33">
            <a:extLst>
              <a:ext uri="{FF2B5EF4-FFF2-40B4-BE49-F238E27FC236}">
                <a16:creationId xmlns:a16="http://schemas.microsoft.com/office/drawing/2014/main" id="{AB5485C5-51AD-60E1-C66D-9DE9B6B229DF}"/>
              </a:ext>
            </a:extLst>
          </p:cNvPr>
          <p:cNvGrpSpPr/>
          <p:nvPr/>
        </p:nvGrpSpPr>
        <p:grpSpPr>
          <a:xfrm>
            <a:off x="2890592" y="3619500"/>
            <a:ext cx="3246120" cy="306539"/>
            <a:chOff x="2819399" y="4279586"/>
            <a:chExt cx="3246120" cy="381000"/>
          </a:xfrm>
        </p:grpSpPr>
        <p:sp>
          <p:nvSpPr>
            <p:cNvPr id="12" name="箭头: 下 11">
              <a:extLst>
                <a:ext uri="{FF2B5EF4-FFF2-40B4-BE49-F238E27FC236}">
                  <a16:creationId xmlns:a16="http://schemas.microsoft.com/office/drawing/2014/main" id="{C3BB85B2-F23A-D5CE-10A6-38DDA1ABC1AC}"/>
                </a:ext>
              </a:extLst>
            </p:cNvPr>
            <p:cNvSpPr/>
            <p:nvPr/>
          </p:nvSpPr>
          <p:spPr>
            <a:xfrm>
              <a:off x="4251959" y="4317686"/>
              <a:ext cx="381000" cy="304800"/>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98B5F6BC-BABA-2984-5394-BD66EF3CA56F}"/>
                </a:ext>
              </a:extLst>
            </p:cNvPr>
            <p:cNvSpPr/>
            <p:nvPr/>
          </p:nvSpPr>
          <p:spPr>
            <a:xfrm rot="18793767">
              <a:off x="2781299" y="4317686"/>
              <a:ext cx="381000" cy="304800"/>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20421708-D65C-57BE-91E4-EFFC93F169BD}"/>
                </a:ext>
              </a:extLst>
            </p:cNvPr>
            <p:cNvSpPr/>
            <p:nvPr/>
          </p:nvSpPr>
          <p:spPr>
            <a:xfrm rot="3005320">
              <a:off x="5722619" y="4317686"/>
              <a:ext cx="381000" cy="304800"/>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0077F089-531F-D57F-F9BC-5B0D93FC2496}"/>
              </a:ext>
            </a:extLst>
          </p:cNvPr>
          <p:cNvPicPr>
            <a:picLocks noChangeAspect="1"/>
          </p:cNvPicPr>
          <p:nvPr/>
        </p:nvPicPr>
        <p:blipFill rotWithShape="1">
          <a:blip r:embed="rId5"/>
          <a:srcRect r="43101"/>
          <a:stretch/>
        </p:blipFill>
        <p:spPr>
          <a:xfrm>
            <a:off x="6212222" y="1974161"/>
            <a:ext cx="900545" cy="1658980"/>
          </a:xfrm>
          <a:prstGeom prst="rect">
            <a:avLst/>
          </a:prstGeom>
          <a:effectLst>
            <a:outerShdw blurRad="63500" sx="102000" sy="102000" algn="ctr" rotWithShape="0">
              <a:prstClr val="black">
                <a:alpha val="40000"/>
              </a:prstClr>
            </a:outerShdw>
          </a:effectLst>
        </p:spPr>
      </p:pic>
      <p:grpSp>
        <p:nvGrpSpPr>
          <p:cNvPr id="26" name="组合 25">
            <a:extLst>
              <a:ext uri="{FF2B5EF4-FFF2-40B4-BE49-F238E27FC236}">
                <a16:creationId xmlns:a16="http://schemas.microsoft.com/office/drawing/2014/main" id="{5FF53780-38A1-2866-0DA7-AC408ABDD50F}"/>
              </a:ext>
            </a:extLst>
          </p:cNvPr>
          <p:cNvGrpSpPr/>
          <p:nvPr/>
        </p:nvGrpSpPr>
        <p:grpSpPr>
          <a:xfrm>
            <a:off x="7386393" y="1884365"/>
            <a:ext cx="720841" cy="1665422"/>
            <a:chOff x="7411980" y="2247900"/>
            <a:chExt cx="720841" cy="1665422"/>
          </a:xfrm>
        </p:grpSpPr>
        <p:pic>
          <p:nvPicPr>
            <p:cNvPr id="19" name="图片 18">
              <a:extLst>
                <a:ext uri="{FF2B5EF4-FFF2-40B4-BE49-F238E27FC236}">
                  <a16:creationId xmlns:a16="http://schemas.microsoft.com/office/drawing/2014/main" id="{17880404-E1DF-E0AF-B4CB-3B016F5D80A8}"/>
                </a:ext>
              </a:extLst>
            </p:cNvPr>
            <p:cNvPicPr>
              <a:picLocks noChangeAspect="1"/>
            </p:cNvPicPr>
            <p:nvPr/>
          </p:nvPicPr>
          <p:blipFill rotWithShape="1">
            <a:blip r:embed="rId4"/>
            <a:srcRect l="24771" t="30878" r="62843" b="50000"/>
            <a:stretch/>
          </p:blipFill>
          <p:spPr>
            <a:xfrm>
              <a:off x="7620000" y="2247900"/>
              <a:ext cx="304800" cy="369007"/>
            </a:xfrm>
            <a:prstGeom prst="rect">
              <a:avLst/>
            </a:prstGeom>
          </p:spPr>
        </p:pic>
        <p:pic>
          <p:nvPicPr>
            <p:cNvPr id="20" name="图片 19">
              <a:extLst>
                <a:ext uri="{FF2B5EF4-FFF2-40B4-BE49-F238E27FC236}">
                  <a16:creationId xmlns:a16="http://schemas.microsoft.com/office/drawing/2014/main" id="{ADE90C3D-63AB-F254-C086-E8EC4D01BAE9}"/>
                </a:ext>
              </a:extLst>
            </p:cNvPr>
            <p:cNvPicPr>
              <a:picLocks noChangeAspect="1"/>
            </p:cNvPicPr>
            <p:nvPr/>
          </p:nvPicPr>
          <p:blipFill rotWithShape="1">
            <a:blip r:embed="rId4"/>
            <a:srcRect l="53524" t="32790" r="34918" b="48088"/>
            <a:stretch/>
          </p:blipFill>
          <p:spPr>
            <a:xfrm>
              <a:off x="7630194" y="2813430"/>
              <a:ext cx="284413" cy="369007"/>
            </a:xfrm>
            <a:prstGeom prst="rect">
              <a:avLst/>
            </a:prstGeom>
          </p:spPr>
        </p:pic>
        <p:pic>
          <p:nvPicPr>
            <p:cNvPr id="21" name="图片 20">
              <a:extLst>
                <a:ext uri="{FF2B5EF4-FFF2-40B4-BE49-F238E27FC236}">
                  <a16:creationId xmlns:a16="http://schemas.microsoft.com/office/drawing/2014/main" id="{CE28A328-288F-1BE1-C928-5B8746C0BA7E}"/>
                </a:ext>
              </a:extLst>
            </p:cNvPr>
            <p:cNvPicPr>
              <a:picLocks noChangeAspect="1"/>
            </p:cNvPicPr>
            <p:nvPr/>
          </p:nvPicPr>
          <p:blipFill rotWithShape="1">
            <a:blip r:embed="rId4"/>
            <a:srcRect l="26543" t="-371" r="62838" b="82291"/>
            <a:stretch/>
          </p:blipFill>
          <p:spPr>
            <a:xfrm>
              <a:off x="7641760" y="3378960"/>
              <a:ext cx="261281" cy="348897"/>
            </a:xfrm>
            <a:prstGeom prst="rect">
              <a:avLst/>
            </a:prstGeom>
          </p:spPr>
        </p:pic>
        <p:sp>
          <p:nvSpPr>
            <p:cNvPr id="22" name="文本框 21">
              <a:extLst>
                <a:ext uri="{FF2B5EF4-FFF2-40B4-BE49-F238E27FC236}">
                  <a16:creationId xmlns:a16="http://schemas.microsoft.com/office/drawing/2014/main" id="{8C89C143-757D-A18D-BB2E-73FCF397E7EC}"/>
                </a:ext>
              </a:extLst>
            </p:cNvPr>
            <p:cNvSpPr txBox="1"/>
            <p:nvPr/>
          </p:nvSpPr>
          <p:spPr>
            <a:xfrm>
              <a:off x="7411980" y="3193495"/>
              <a:ext cx="720841" cy="174407"/>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050" dirty="0">
                  <a:solidFill>
                    <a:schemeClr val="tx1"/>
                  </a:solidFill>
                </a:rPr>
                <a:t>基于大模型</a:t>
              </a:r>
            </a:p>
          </p:txBody>
        </p:sp>
        <p:sp>
          <p:nvSpPr>
            <p:cNvPr id="23" name="文本框 22">
              <a:extLst>
                <a:ext uri="{FF2B5EF4-FFF2-40B4-BE49-F238E27FC236}">
                  <a16:creationId xmlns:a16="http://schemas.microsoft.com/office/drawing/2014/main" id="{7832A7D9-8567-96F6-4794-EE54C50BEA40}"/>
                </a:ext>
              </a:extLst>
            </p:cNvPr>
            <p:cNvSpPr txBox="1"/>
            <p:nvPr/>
          </p:nvSpPr>
          <p:spPr>
            <a:xfrm>
              <a:off x="7411980" y="3738915"/>
              <a:ext cx="720841" cy="174407"/>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050" dirty="0">
                  <a:solidFill>
                    <a:schemeClr val="tx1"/>
                  </a:solidFill>
                </a:rPr>
                <a:t>基于规则</a:t>
              </a:r>
            </a:p>
          </p:txBody>
        </p:sp>
        <p:sp>
          <p:nvSpPr>
            <p:cNvPr id="24" name="文本框 23">
              <a:extLst>
                <a:ext uri="{FF2B5EF4-FFF2-40B4-BE49-F238E27FC236}">
                  <a16:creationId xmlns:a16="http://schemas.microsoft.com/office/drawing/2014/main" id="{805E2756-0A23-6620-0B14-B0BCF32BB063}"/>
                </a:ext>
              </a:extLst>
            </p:cNvPr>
            <p:cNvSpPr txBox="1"/>
            <p:nvPr/>
          </p:nvSpPr>
          <p:spPr>
            <a:xfrm>
              <a:off x="7411980" y="2627965"/>
              <a:ext cx="720841" cy="174407"/>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050" dirty="0">
                  <a:solidFill>
                    <a:schemeClr val="tx1"/>
                  </a:solidFill>
                </a:rPr>
                <a:t>人工筛查</a:t>
              </a:r>
            </a:p>
          </p:txBody>
        </p:sp>
      </p:grpSp>
      <p:sp>
        <p:nvSpPr>
          <p:cNvPr id="27" name="箭头: 右 26">
            <a:extLst>
              <a:ext uri="{FF2B5EF4-FFF2-40B4-BE49-F238E27FC236}">
                <a16:creationId xmlns:a16="http://schemas.microsoft.com/office/drawing/2014/main" id="{72D2D30D-24CA-F3E7-5EF3-4623A5C887A6}"/>
              </a:ext>
            </a:extLst>
          </p:cNvPr>
          <p:cNvSpPr/>
          <p:nvPr/>
        </p:nvSpPr>
        <p:spPr>
          <a:xfrm>
            <a:off x="7233993" y="1981665"/>
            <a:ext cx="228600" cy="174407"/>
          </a:xfrm>
          <a:prstGeom prst="righ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64585977-921E-9836-8E21-B4C8F886FCF6}"/>
              </a:ext>
            </a:extLst>
          </p:cNvPr>
          <p:cNvSpPr/>
          <p:nvPr/>
        </p:nvSpPr>
        <p:spPr>
          <a:xfrm>
            <a:off x="7233993" y="2542669"/>
            <a:ext cx="228600" cy="174407"/>
          </a:xfrm>
          <a:prstGeom prst="righ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A3398B08-B3D5-3ACD-B0F8-7FD81BC87C0F}"/>
              </a:ext>
            </a:extLst>
          </p:cNvPr>
          <p:cNvSpPr/>
          <p:nvPr/>
        </p:nvSpPr>
        <p:spPr>
          <a:xfrm>
            <a:off x="7233993" y="3116197"/>
            <a:ext cx="228600" cy="174407"/>
          </a:xfrm>
          <a:prstGeom prst="righ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49D895F0-71B2-259B-8FD3-B462B3D5E24A}"/>
              </a:ext>
            </a:extLst>
          </p:cNvPr>
          <p:cNvSpPr txBox="1"/>
          <p:nvPr/>
        </p:nvSpPr>
        <p:spPr>
          <a:xfrm>
            <a:off x="6302073" y="1768799"/>
            <a:ext cx="720841" cy="174407"/>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050" dirty="0">
                <a:solidFill>
                  <a:schemeClr val="tx1"/>
                </a:solidFill>
              </a:rPr>
              <a:t>开源数据集</a:t>
            </a:r>
          </a:p>
        </p:txBody>
      </p:sp>
      <p:sp>
        <p:nvSpPr>
          <p:cNvPr id="35" name="箭头: 右 34">
            <a:extLst>
              <a:ext uri="{FF2B5EF4-FFF2-40B4-BE49-F238E27FC236}">
                <a16:creationId xmlns:a16="http://schemas.microsoft.com/office/drawing/2014/main" id="{B4986AD9-04F6-0057-2C5C-0A196A3BD973}"/>
              </a:ext>
            </a:extLst>
          </p:cNvPr>
          <p:cNvSpPr/>
          <p:nvPr/>
        </p:nvSpPr>
        <p:spPr>
          <a:xfrm rot="2069208">
            <a:off x="8139138" y="2298284"/>
            <a:ext cx="228600" cy="174407"/>
          </a:xfrm>
          <a:prstGeom prst="righ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A25F4915-B2EB-1A0D-6A02-B76176C65C8C}"/>
              </a:ext>
            </a:extLst>
          </p:cNvPr>
          <p:cNvSpPr/>
          <p:nvPr/>
        </p:nvSpPr>
        <p:spPr>
          <a:xfrm rot="19465400">
            <a:off x="8139138" y="2805894"/>
            <a:ext cx="228600" cy="174407"/>
          </a:xfrm>
          <a:prstGeom prst="righ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2DCDA43E-769A-D2E9-E8BF-9FE783BA50E5}"/>
              </a:ext>
            </a:extLst>
          </p:cNvPr>
          <p:cNvSpPr/>
          <p:nvPr/>
        </p:nvSpPr>
        <p:spPr>
          <a:xfrm>
            <a:off x="8139138" y="2552089"/>
            <a:ext cx="228600" cy="174407"/>
          </a:xfrm>
          <a:prstGeom prst="rightArrow">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130319B0-E82E-D19B-3468-6C2F4403BE6B}"/>
              </a:ext>
            </a:extLst>
          </p:cNvPr>
          <p:cNvGrpSpPr/>
          <p:nvPr/>
        </p:nvGrpSpPr>
        <p:grpSpPr>
          <a:xfrm>
            <a:off x="8354065" y="2272029"/>
            <a:ext cx="540000" cy="759514"/>
            <a:chOff x="8282872" y="2582402"/>
            <a:chExt cx="540000" cy="759514"/>
          </a:xfrm>
        </p:grpSpPr>
        <p:pic>
          <p:nvPicPr>
            <p:cNvPr id="38" name="图片 37">
              <a:extLst>
                <a:ext uri="{FF2B5EF4-FFF2-40B4-BE49-F238E27FC236}">
                  <a16:creationId xmlns:a16="http://schemas.microsoft.com/office/drawing/2014/main" id="{84A3C627-CE0C-D668-B26B-FC9AD0B88598}"/>
                </a:ext>
              </a:extLst>
            </p:cNvPr>
            <p:cNvPicPr>
              <a:picLocks noChangeAspect="1"/>
            </p:cNvPicPr>
            <p:nvPr/>
          </p:nvPicPr>
          <p:blipFill rotWithShape="1">
            <a:blip r:embed="rId3"/>
            <a:srcRect l="79728" t="1350" r="5165" b="71480"/>
            <a:stretch/>
          </p:blipFill>
          <p:spPr>
            <a:xfrm>
              <a:off x="8367000" y="2582402"/>
              <a:ext cx="371745" cy="359556"/>
            </a:xfrm>
            <a:prstGeom prst="rect">
              <a:avLst/>
            </a:prstGeom>
          </p:spPr>
        </p:pic>
        <p:sp>
          <p:nvSpPr>
            <p:cNvPr id="39" name="文本框 38">
              <a:extLst>
                <a:ext uri="{FF2B5EF4-FFF2-40B4-BE49-F238E27FC236}">
                  <a16:creationId xmlns:a16="http://schemas.microsoft.com/office/drawing/2014/main" id="{E77C78E2-D332-E539-5FA5-6B93CB7F0C17}"/>
                </a:ext>
              </a:extLst>
            </p:cNvPr>
            <p:cNvSpPr txBox="1"/>
            <p:nvPr/>
          </p:nvSpPr>
          <p:spPr>
            <a:xfrm>
              <a:off x="8282872" y="2993103"/>
              <a:ext cx="540000" cy="34881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050" dirty="0">
                  <a:solidFill>
                    <a:schemeClr val="tx1"/>
                  </a:solidFill>
                </a:rPr>
                <a:t>所需</a:t>
              </a:r>
              <a:endParaRPr lang="en-US" altLang="zh-CN" sz="1050" dirty="0">
                <a:solidFill>
                  <a:schemeClr val="tx1"/>
                </a:solidFill>
              </a:endParaRPr>
            </a:p>
            <a:p>
              <a:r>
                <a:rPr lang="zh-CN" altLang="en-US" sz="1050" dirty="0">
                  <a:solidFill>
                    <a:schemeClr val="tx1"/>
                  </a:solidFill>
                </a:rPr>
                <a:t>数据集</a:t>
              </a:r>
            </a:p>
          </p:txBody>
        </p:sp>
      </p:grpSp>
      <p:pic>
        <p:nvPicPr>
          <p:cNvPr id="43" name="图片 42">
            <a:extLst>
              <a:ext uri="{FF2B5EF4-FFF2-40B4-BE49-F238E27FC236}">
                <a16:creationId xmlns:a16="http://schemas.microsoft.com/office/drawing/2014/main" id="{F6372A1C-0EAA-AB38-63C9-E99865B0B768}"/>
              </a:ext>
            </a:extLst>
          </p:cNvPr>
          <p:cNvPicPr>
            <a:picLocks noChangeAspect="1"/>
          </p:cNvPicPr>
          <p:nvPr/>
        </p:nvPicPr>
        <p:blipFill>
          <a:blip r:embed="rId6"/>
          <a:stretch>
            <a:fillRect/>
          </a:stretch>
        </p:blipFill>
        <p:spPr>
          <a:xfrm>
            <a:off x="147639" y="4336802"/>
            <a:ext cx="4580351" cy="1378198"/>
          </a:xfrm>
          <a:prstGeom prst="rect">
            <a:avLst/>
          </a:prstGeom>
        </p:spPr>
      </p:pic>
      <p:pic>
        <p:nvPicPr>
          <p:cNvPr id="45" name="图片 44">
            <a:hlinkClick r:id="rId7"/>
            <a:extLst>
              <a:ext uri="{FF2B5EF4-FFF2-40B4-BE49-F238E27FC236}">
                <a16:creationId xmlns:a16="http://schemas.microsoft.com/office/drawing/2014/main" id="{0AAE00F7-EB97-D87F-2A43-1EA853CFF20A}"/>
              </a:ext>
            </a:extLst>
          </p:cNvPr>
          <p:cNvPicPr>
            <a:picLocks noChangeAspect="1"/>
          </p:cNvPicPr>
          <p:nvPr/>
        </p:nvPicPr>
        <p:blipFill>
          <a:blip r:embed="rId8"/>
          <a:stretch>
            <a:fillRect/>
          </a:stretch>
        </p:blipFill>
        <p:spPr>
          <a:xfrm>
            <a:off x="4869066" y="4362632"/>
            <a:ext cx="4024999" cy="1352368"/>
          </a:xfrm>
          <a:prstGeom prst="rect">
            <a:avLst/>
          </a:prstGeom>
        </p:spPr>
      </p:pic>
      <p:sp>
        <p:nvSpPr>
          <p:cNvPr id="47" name="文本框 46">
            <a:extLst>
              <a:ext uri="{FF2B5EF4-FFF2-40B4-BE49-F238E27FC236}">
                <a16:creationId xmlns:a16="http://schemas.microsoft.com/office/drawing/2014/main" id="{1DE8DA5B-5DBB-DC7C-A350-DCF22058303B}"/>
              </a:ext>
            </a:extLst>
          </p:cNvPr>
          <p:cNvSpPr txBox="1"/>
          <p:nvPr/>
        </p:nvSpPr>
        <p:spPr>
          <a:xfrm>
            <a:off x="171452" y="4019415"/>
            <a:ext cx="32766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开源微调数据集</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9.2.2 </a:t>
            </a:r>
            <a:r>
              <a:rPr lang="zh-CN" altLang="en-US" sz="2400" b="1" dirty="0">
                <a:solidFill>
                  <a:srgbClr val="0070C0"/>
                </a:solidFill>
                <a:latin typeface="微软雅黑" panose="020B0503020204020204" pitchFamily="34" charset="-122"/>
                <a:ea typeface="微软雅黑" panose="020B0503020204020204" pitchFamily="34" charset="-122"/>
              </a:rPr>
              <a:t>构造指令实例</a:t>
            </a:r>
          </a:p>
        </p:txBody>
      </p:sp>
      <p:sp>
        <p:nvSpPr>
          <p:cNvPr id="3" name="文本框 2">
            <a:extLst>
              <a:ext uri="{FF2B5EF4-FFF2-40B4-BE49-F238E27FC236}">
                <a16:creationId xmlns:a16="http://schemas.microsoft.com/office/drawing/2014/main" id="{CA187BFF-FBA4-AF25-BD7E-316466C008BB}"/>
              </a:ext>
            </a:extLst>
          </p:cNvPr>
          <p:cNvSpPr txBox="1"/>
          <p:nvPr/>
        </p:nvSpPr>
        <p:spPr>
          <a:xfrm>
            <a:off x="304800" y="952500"/>
            <a:ext cx="50292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en-US" altLang="zh-CN" dirty="0"/>
              <a:t>FLAN (Finetuned Language Net) </a:t>
            </a:r>
            <a:r>
              <a:rPr lang="zh-CN" altLang="en-US" dirty="0"/>
              <a:t>数据集</a:t>
            </a:r>
          </a:p>
        </p:txBody>
      </p:sp>
      <p:sp>
        <p:nvSpPr>
          <p:cNvPr id="2" name="矩形: 圆角 1">
            <a:extLst>
              <a:ext uri="{FF2B5EF4-FFF2-40B4-BE49-F238E27FC236}">
                <a16:creationId xmlns:a16="http://schemas.microsoft.com/office/drawing/2014/main" id="{A4F95DBB-3027-FF80-0A3B-CC0A86B61987}"/>
              </a:ext>
            </a:extLst>
          </p:cNvPr>
          <p:cNvSpPr/>
          <p:nvPr/>
        </p:nvSpPr>
        <p:spPr>
          <a:xfrm>
            <a:off x="74168" y="1380435"/>
            <a:ext cx="9020724" cy="881752"/>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b="1" dirty="0">
                <a:solidFill>
                  <a:schemeClr val="bg1"/>
                </a:solidFill>
                <a:latin typeface="微软雅黑" panose="020B0503020204020204" pitchFamily="34" charset="-122"/>
                <a:ea typeface="微软雅黑" panose="020B0503020204020204" pitchFamily="34" charset="-122"/>
              </a:rPr>
              <a:t>FLAN </a:t>
            </a:r>
            <a:r>
              <a:rPr lang="zh-CN" altLang="en-US" b="1" dirty="0">
                <a:solidFill>
                  <a:schemeClr val="bg1"/>
                </a:solidFill>
                <a:latin typeface="微软雅黑" panose="020B0503020204020204" pitchFamily="34" charset="-122"/>
                <a:ea typeface="微软雅黑" panose="020B0503020204020204" pitchFamily="34" charset="-122"/>
              </a:rPr>
              <a:t>共包含 </a:t>
            </a:r>
            <a:r>
              <a:rPr lang="en-US" altLang="zh-CN" b="1" dirty="0">
                <a:solidFill>
                  <a:schemeClr val="bg1"/>
                </a:solidFill>
                <a:latin typeface="微软雅黑" panose="020B0503020204020204" pitchFamily="34" charset="-122"/>
                <a:ea typeface="微软雅黑" panose="020B0503020204020204" pitchFamily="34" charset="-122"/>
              </a:rPr>
              <a:t>8 </a:t>
            </a:r>
            <a:r>
              <a:rPr lang="zh-CN" altLang="en-US" b="1" dirty="0">
                <a:solidFill>
                  <a:schemeClr val="bg1"/>
                </a:solidFill>
                <a:latin typeface="微软雅黑" panose="020B0503020204020204" pitchFamily="34" charset="-122"/>
                <a:ea typeface="微软雅黑" panose="020B0503020204020204" pitchFamily="34" charset="-122"/>
              </a:rPr>
              <a:t>个目标语言（中文、英文、法文、德文、日文、韩文、俄文和西班牙文），涵盖了 </a:t>
            </a:r>
            <a:r>
              <a:rPr lang="en-US" altLang="zh-CN" b="1" dirty="0">
                <a:solidFill>
                  <a:schemeClr val="bg1"/>
                </a:solidFill>
                <a:latin typeface="微软雅黑" panose="020B0503020204020204" pitchFamily="34" charset="-122"/>
                <a:ea typeface="微软雅黑" panose="020B0503020204020204" pitchFamily="34" charset="-122"/>
              </a:rPr>
              <a:t>5 </a:t>
            </a:r>
            <a:r>
              <a:rPr lang="zh-CN" altLang="en-US" b="1" dirty="0">
                <a:solidFill>
                  <a:schemeClr val="bg1"/>
                </a:solidFill>
                <a:latin typeface="微软雅黑" panose="020B0503020204020204" pitchFamily="34" charset="-122"/>
                <a:ea typeface="微软雅黑" panose="020B0503020204020204" pitchFamily="34" charset="-122"/>
              </a:rPr>
              <a:t>个领域（实体、时间、货币、自然现象和健康状况）和 </a:t>
            </a:r>
            <a:r>
              <a:rPr lang="en-US" altLang="zh-CN" b="1" dirty="0">
                <a:solidFill>
                  <a:schemeClr val="bg1"/>
                </a:solidFill>
                <a:latin typeface="微软雅黑" panose="020B0503020204020204" pitchFamily="34" charset="-122"/>
                <a:ea typeface="微软雅黑" panose="020B0503020204020204" pitchFamily="34" charset="-122"/>
              </a:rPr>
              <a:t>3 </a:t>
            </a:r>
            <a:r>
              <a:rPr lang="zh-CN" altLang="en-US" b="1" dirty="0">
                <a:solidFill>
                  <a:schemeClr val="bg1"/>
                </a:solidFill>
                <a:latin typeface="微软雅黑" panose="020B0503020204020204" pitchFamily="34" charset="-122"/>
                <a:ea typeface="微软雅黑" panose="020B0503020204020204" pitchFamily="34" charset="-122"/>
              </a:rPr>
              <a:t>个难度级别（</a:t>
            </a:r>
            <a:r>
              <a:rPr lang="en-US" altLang="zh-CN" b="1" dirty="0">
                <a:solidFill>
                  <a:schemeClr val="bg1"/>
                </a:solidFill>
                <a:latin typeface="微软雅黑" panose="020B0503020204020204" pitchFamily="34" charset="-122"/>
                <a:ea typeface="微软雅黑" panose="020B0503020204020204" pitchFamily="34" charset="-122"/>
              </a:rPr>
              <a:t>easy</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medium </a:t>
            </a:r>
            <a:r>
              <a:rPr lang="zh-CN" altLang="en-US" b="1" dirty="0">
                <a:solidFill>
                  <a:schemeClr val="bg1"/>
                </a:solidFill>
                <a:latin typeface="微软雅黑" panose="020B0503020204020204" pitchFamily="34" charset="-122"/>
                <a:ea typeface="微软雅黑" panose="020B0503020204020204" pitchFamily="34" charset="-122"/>
              </a:rPr>
              <a:t>和 </a:t>
            </a:r>
            <a:r>
              <a:rPr lang="en-US" altLang="zh-CN" b="1" dirty="0">
                <a:solidFill>
                  <a:schemeClr val="bg1"/>
                </a:solidFill>
                <a:latin typeface="微软雅黑" panose="020B0503020204020204" pitchFamily="34" charset="-122"/>
                <a:ea typeface="微软雅黑" panose="020B0503020204020204" pitchFamily="34" charset="-122"/>
              </a:rPr>
              <a:t>hard</a:t>
            </a:r>
            <a:r>
              <a:rPr lang="zh-CN" altLang="en-US" b="1" dirty="0">
                <a:solidFill>
                  <a:schemeClr val="bg1"/>
                </a:solidFill>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2D3D1DE4-0879-E274-2E44-456EFA7C379B}"/>
              </a:ext>
            </a:extLst>
          </p:cNvPr>
          <p:cNvSpPr txBox="1"/>
          <p:nvPr/>
        </p:nvSpPr>
        <p:spPr>
          <a:xfrm>
            <a:off x="0" y="5407223"/>
            <a:ext cx="4572000" cy="307777"/>
          </a:xfrm>
          <a:prstGeom prst="rect">
            <a:avLst/>
          </a:prstGeom>
          <a:noFill/>
        </p:spPr>
        <p:txBody>
          <a:bodyPr wrap="square" rtlCol="0" anchor="t">
            <a:spAutoFit/>
          </a:bodyPr>
          <a:lstStyle/>
          <a:p>
            <a:r>
              <a:rPr lang="en-US" altLang="zh-CN" sz="1400" dirty="0"/>
              <a:t>Source: </a:t>
            </a:r>
            <a:r>
              <a:rPr lang="zh-CN" altLang="en-US" sz="1400" dirty="0">
                <a:hlinkClick r:id="rId3"/>
              </a:rPr>
              <a:t>https://arxiv.org/abs/2109.01652</a:t>
            </a:r>
            <a:endParaRPr lang="zh-CN" altLang="en-US" sz="1400" dirty="0"/>
          </a:p>
        </p:txBody>
      </p:sp>
      <p:pic>
        <p:nvPicPr>
          <p:cNvPr id="16" name="图片 15">
            <a:extLst>
              <a:ext uri="{FF2B5EF4-FFF2-40B4-BE49-F238E27FC236}">
                <a16:creationId xmlns:a16="http://schemas.microsoft.com/office/drawing/2014/main" id="{5D6AC456-F0C9-59FB-F21D-2D803B672861}"/>
              </a:ext>
            </a:extLst>
          </p:cNvPr>
          <p:cNvPicPr>
            <a:picLocks noChangeAspect="1"/>
          </p:cNvPicPr>
          <p:nvPr/>
        </p:nvPicPr>
        <p:blipFill>
          <a:blip r:embed="rId4"/>
          <a:stretch>
            <a:fillRect/>
          </a:stretch>
        </p:blipFill>
        <p:spPr>
          <a:xfrm>
            <a:off x="68781" y="2476500"/>
            <a:ext cx="9031498" cy="2856608"/>
          </a:xfrm>
          <a:prstGeom prst="rect">
            <a:avLst/>
          </a:prstGeom>
        </p:spPr>
      </p:pic>
    </p:spTree>
    <p:extLst>
      <p:ext uri="{BB962C8B-B14F-4D97-AF65-F5344CB8AC3E}">
        <p14:creationId xmlns:p14="http://schemas.microsoft.com/office/powerpoint/2010/main" val="419478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304800" y="495426"/>
            <a:ext cx="5943600" cy="381635"/>
          </a:xfrm>
          <a:prstGeom prst="rect">
            <a:avLst/>
          </a:prstGeom>
        </p:spPr>
        <p:txBody>
          <a:bodyPr vert="horz" wrap="square" lIns="0" tIns="12700" rIns="0" bIns="0" rtlCol="0">
            <a:spAutoFit/>
          </a:bodyPr>
          <a:lstStyle/>
          <a:p>
            <a:pPr marL="12700" algn="l" rtl="0">
              <a:spcBef>
                <a:spcPts val="100"/>
              </a:spcBef>
            </a:pPr>
            <a:r>
              <a:rPr lang="en-US" altLang="zh-CN" sz="2400" b="1" dirty="0">
                <a:solidFill>
                  <a:srgbClr val="0070C0"/>
                </a:solidFill>
                <a:latin typeface="微软雅黑" panose="020B0503020204020204" pitchFamily="34" charset="-122"/>
                <a:ea typeface="微软雅黑" panose="020B0503020204020204" pitchFamily="34" charset="-122"/>
              </a:rPr>
              <a:t>9.2.2 </a:t>
            </a:r>
            <a:r>
              <a:rPr lang="zh-CN" altLang="en-US" sz="2400" b="1" dirty="0">
                <a:solidFill>
                  <a:srgbClr val="0070C0"/>
                </a:solidFill>
                <a:latin typeface="微软雅黑" panose="020B0503020204020204" pitchFamily="34" charset="-122"/>
                <a:ea typeface="微软雅黑" panose="020B0503020204020204" pitchFamily="34" charset="-122"/>
              </a:rPr>
              <a:t>构造指令实例</a:t>
            </a:r>
          </a:p>
        </p:txBody>
      </p:sp>
      <p:sp>
        <p:nvSpPr>
          <p:cNvPr id="3" name="文本框 2">
            <a:extLst>
              <a:ext uri="{FF2B5EF4-FFF2-40B4-BE49-F238E27FC236}">
                <a16:creationId xmlns:a16="http://schemas.microsoft.com/office/drawing/2014/main" id="{CA187BFF-FBA4-AF25-BD7E-316466C008BB}"/>
              </a:ext>
            </a:extLst>
          </p:cNvPr>
          <p:cNvSpPr txBox="1"/>
          <p:nvPr/>
        </p:nvSpPr>
        <p:spPr>
          <a:xfrm>
            <a:off x="304800" y="952500"/>
            <a:ext cx="5029200" cy="289823"/>
          </a:xfrm>
          <a:prstGeom prst="rect">
            <a:avLst/>
          </a:prstGeom>
        </p:spPr>
        <p:txBody>
          <a:bodyPr vert="horz" wrap="square" lIns="0" tIns="12700" rIns="0" bIns="0" rtlCol="0">
            <a:spAutoFit/>
          </a:bodyPr>
          <a:lstStyle>
            <a:defPPr>
              <a:defRPr lang="zh-CN"/>
            </a:defPPr>
            <a:lvl1pPr marL="12700" indent="0" algn="ctr">
              <a:spcBef>
                <a:spcPts val="100"/>
              </a:spcBef>
              <a:buFont typeface="Wingdings" panose="05000000000000000000" pitchFamily="2" charset="2"/>
              <a:buNone/>
              <a:defRPr b="1"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98450" indent="-285750" algn="just">
              <a:buFont typeface="Wingdings" panose="05000000000000000000" pitchFamily="2" charset="2"/>
              <a:buChar char="n"/>
            </a:pPr>
            <a:r>
              <a:rPr lang="zh-CN" altLang="en-US" dirty="0"/>
              <a:t>思考题</a:t>
            </a:r>
          </a:p>
        </p:txBody>
      </p:sp>
      <p:sp>
        <p:nvSpPr>
          <p:cNvPr id="2" name="矩形: 圆角 1">
            <a:extLst>
              <a:ext uri="{FF2B5EF4-FFF2-40B4-BE49-F238E27FC236}">
                <a16:creationId xmlns:a16="http://schemas.microsoft.com/office/drawing/2014/main" id="{A4F95DBB-3027-FF80-0A3B-CC0A86B61987}"/>
              </a:ext>
            </a:extLst>
          </p:cNvPr>
          <p:cNvSpPr/>
          <p:nvPr/>
        </p:nvSpPr>
        <p:spPr>
          <a:xfrm>
            <a:off x="66400" y="1380435"/>
            <a:ext cx="9020724" cy="486465"/>
          </a:xfrm>
          <a:prstGeom prst="roundRect">
            <a:avLst>
              <a:gd name="adj" fmla="val 8601"/>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b="1" dirty="0">
                <a:solidFill>
                  <a:schemeClr val="bg1"/>
                </a:solidFill>
                <a:latin typeface="微软雅黑" panose="020B0503020204020204" pitchFamily="34" charset="-122"/>
                <a:ea typeface="微软雅黑" panose="020B0503020204020204" pitchFamily="34" charset="-122"/>
              </a:rPr>
              <a:t>使用多大规模 </a:t>
            </a:r>
            <a:r>
              <a:rPr lang="en-US" altLang="zh-CN" b="1" dirty="0">
                <a:solidFill>
                  <a:schemeClr val="bg1"/>
                </a:solidFill>
                <a:latin typeface="微软雅黑" panose="020B0503020204020204" pitchFamily="34" charset="-122"/>
                <a:ea typeface="微软雅黑" panose="020B0503020204020204" pitchFamily="34" charset="-122"/>
              </a:rPr>
              <a:t>SFT </a:t>
            </a:r>
            <a:r>
              <a:rPr lang="zh-CN" altLang="en-US" b="1" dirty="0">
                <a:solidFill>
                  <a:schemeClr val="bg1"/>
                </a:solidFill>
                <a:latin typeface="微软雅黑" panose="020B0503020204020204" pitchFamily="34" charset="-122"/>
                <a:ea typeface="微软雅黑" panose="020B0503020204020204" pitchFamily="34" charset="-122"/>
              </a:rPr>
              <a:t>数据才能更好地适应下游任务呢？</a:t>
            </a:r>
          </a:p>
        </p:txBody>
      </p:sp>
      <p:sp>
        <p:nvSpPr>
          <p:cNvPr id="9" name="文本框 8">
            <a:extLst>
              <a:ext uri="{FF2B5EF4-FFF2-40B4-BE49-F238E27FC236}">
                <a16:creationId xmlns:a16="http://schemas.microsoft.com/office/drawing/2014/main" id="{2D3D1DE4-0879-E274-2E44-456EFA7C379B}"/>
              </a:ext>
            </a:extLst>
          </p:cNvPr>
          <p:cNvSpPr txBox="1"/>
          <p:nvPr/>
        </p:nvSpPr>
        <p:spPr>
          <a:xfrm>
            <a:off x="4762" y="5007114"/>
            <a:ext cx="9144000" cy="707886"/>
          </a:xfrm>
          <a:prstGeom prst="rect">
            <a:avLst/>
          </a:prstGeom>
          <a:noFill/>
        </p:spPr>
        <p:txBody>
          <a:bodyPr wrap="square" rtlCol="0" anchor="t">
            <a:spAutoFit/>
          </a:bodyPr>
          <a:lstStyle/>
          <a:p>
            <a:pPr algn="just"/>
            <a:r>
              <a:rPr lang="en-US" altLang="zh-CN" sz="1000" dirty="0"/>
              <a:t>[126] L. Ouyang, J. Wu, X. Jiang, D. Almeida, C. Wainwright, P. Mishkin, C. Zhang, S. Agarwal, K. </a:t>
            </a:r>
            <a:r>
              <a:rPr lang="en-US" altLang="zh-CN" sz="1000" dirty="0" err="1"/>
              <a:t>Slama</a:t>
            </a:r>
            <a:r>
              <a:rPr lang="en-US" altLang="zh-CN" sz="1000" dirty="0"/>
              <a:t>, A. Ray, et al. Training language models to follow instructions with human feedback. Advances in Neural Information Processing Systems, 35:27730–27744, 2022.</a:t>
            </a:r>
          </a:p>
          <a:p>
            <a:r>
              <a:rPr lang="en-US" altLang="zh-CN" sz="1000" dirty="0"/>
              <a:t>[169] H. </a:t>
            </a:r>
            <a:r>
              <a:rPr lang="en-US" altLang="zh-CN" sz="1000" dirty="0" err="1"/>
              <a:t>Touvron</a:t>
            </a:r>
            <a:r>
              <a:rPr lang="en-US" altLang="zh-CN" sz="1000" dirty="0"/>
              <a:t>, T. </a:t>
            </a:r>
            <a:r>
              <a:rPr lang="en-US" altLang="zh-CN" sz="1000" dirty="0" err="1"/>
              <a:t>Lavril</a:t>
            </a:r>
            <a:r>
              <a:rPr lang="en-US" altLang="zh-CN" sz="1000" dirty="0"/>
              <a:t>, G. </a:t>
            </a:r>
            <a:r>
              <a:rPr lang="en-US" altLang="zh-CN" sz="1000" dirty="0" err="1"/>
              <a:t>Izacard</a:t>
            </a:r>
            <a:r>
              <a:rPr lang="en-US" altLang="zh-CN" sz="1000" dirty="0"/>
              <a:t>, X. Martinet, M.-A. </a:t>
            </a:r>
            <a:r>
              <a:rPr lang="en-US" altLang="zh-CN" sz="1000" dirty="0" err="1"/>
              <a:t>Lachaux</a:t>
            </a:r>
            <a:r>
              <a:rPr lang="en-US" altLang="zh-CN" sz="1000" dirty="0"/>
              <a:t>, et al. Llama: Open and efficient foundation language models. </a:t>
            </a:r>
            <a:r>
              <a:rPr lang="en-US" altLang="zh-CN" sz="1000" dirty="0" err="1"/>
              <a:t>arXiv</a:t>
            </a:r>
            <a:r>
              <a:rPr lang="en-US" altLang="zh-CN" sz="1000" dirty="0"/>
              <a:t> preprint arXiv:2302.13971, 2023.</a:t>
            </a:r>
          </a:p>
          <a:p>
            <a:r>
              <a:rPr lang="en-US" altLang="zh-CN" sz="1000" dirty="0"/>
              <a:t>[219] C. Zhou, P. Liu, P. Xu, S. Iyer, et al. Lima: Less is more for alignment. Advances in Neural Information Processing Systems, 36, 2024.</a:t>
            </a:r>
            <a:endParaRPr lang="zh-CN" altLang="en-US" sz="1000" dirty="0"/>
          </a:p>
        </p:txBody>
      </p:sp>
      <p:sp>
        <p:nvSpPr>
          <p:cNvPr id="5" name="文本框 4">
            <a:extLst>
              <a:ext uri="{FF2B5EF4-FFF2-40B4-BE49-F238E27FC236}">
                <a16:creationId xmlns:a16="http://schemas.microsoft.com/office/drawing/2014/main" id="{3D95D4B0-CA93-B690-66A4-067557ECD577}"/>
              </a:ext>
            </a:extLst>
          </p:cNvPr>
          <p:cNvSpPr txBox="1"/>
          <p:nvPr/>
        </p:nvSpPr>
        <p:spPr>
          <a:xfrm>
            <a:off x="76062" y="2003558"/>
            <a:ext cx="9001400" cy="1754326"/>
          </a:xfrm>
          <a:prstGeom prst="rect">
            <a:avLst/>
          </a:prstGeom>
          <a:noFill/>
        </p:spPr>
        <p:txBody>
          <a:bodyPr wrap="square">
            <a:spAutoFit/>
          </a:bodyPr>
          <a:lstStyle/>
          <a:p>
            <a:pPr algn="just"/>
            <a:r>
              <a:rPr lang="zh-CN" altLang="en-US" b="1" dirty="0">
                <a:latin typeface="Times New Roman" panose="02020603050405020304" pitchFamily="18" charset="0"/>
                <a:ea typeface="仿宋" panose="02010609060101010101" pitchFamily="49" charset="-122"/>
                <a:cs typeface="Times New Roman" panose="02020603050405020304" pitchFamily="18" charset="0"/>
              </a:rPr>
              <a:t>回答</a:t>
            </a:r>
            <a:r>
              <a:rPr lang="zh-CN" altLang="en-US" sz="1800" b="1" i="0" u="none" strike="noStrike" baseline="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目前的研究普遍认为 </a:t>
            </a: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SFT </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数据的质量比数量更重要</a:t>
            </a:r>
            <a:r>
              <a:rPr lang="zh-CN" altLang="en-US"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buFont typeface="+mj-ea"/>
              <a:buAutoNum type="circleNumDbPlain"/>
            </a:pP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即所谓的“</a:t>
            </a: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Less is More” [219]</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，并验证了仅使用 </a:t>
            </a: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1000 </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条左右的高质量 </a:t>
            </a: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SFT </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数据对</a:t>
            </a:r>
            <a:r>
              <a:rPr lang="en-US" altLang="zh-CN" sz="1800" b="0" i="0" u="none" strike="noStrike" baseline="0" dirty="0" err="1">
                <a:latin typeface="Times New Roman" panose="02020603050405020304" pitchFamily="18" charset="0"/>
                <a:ea typeface="仿宋" panose="02010609060101010101" pitchFamily="49" charset="-122"/>
                <a:cs typeface="Times New Roman" panose="02020603050405020304" pitchFamily="18" charset="0"/>
              </a:rPr>
              <a:t>LLaMa</a:t>
            </a: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 65B </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模型进行微调，就能达到良好的效果。</a:t>
            </a:r>
            <a:endPar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buFont typeface="+mj-ea"/>
              <a:buAutoNum type="circleNumDbPlain"/>
            </a:pP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Instruct GPT [126] </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也仅使用上万条 </a:t>
            </a: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SFT </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数据，就实现了远超 </a:t>
            </a: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GPT-3 </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的能力。</a:t>
            </a:r>
            <a:endPar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buFont typeface="+mj-ea"/>
              <a:buAutoNum type="circleNumDbPlain"/>
            </a:pPr>
            <a:r>
              <a:rPr lang="en-US" altLang="zh-CN" sz="1800" b="0" i="0" u="none" strike="noStrike" baseline="0" dirty="0" err="1">
                <a:latin typeface="Times New Roman" panose="02020603050405020304" pitchFamily="18" charset="0"/>
                <a:ea typeface="仿宋" panose="02010609060101010101" pitchFamily="49" charset="-122"/>
                <a:cs typeface="Times New Roman" panose="02020603050405020304" pitchFamily="18" charset="0"/>
              </a:rPr>
              <a:t>LLaMa</a:t>
            </a: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 2 </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的技术报告 </a:t>
            </a: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[169] </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甚至提出了“</a:t>
            </a: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Quality Is All You Need</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”的观点，也同样验证了上万条高质量的 </a:t>
            </a:r>
            <a:r>
              <a:rPr lang="en-US" altLang="zh-CN"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SFT </a:t>
            </a:r>
            <a:r>
              <a:rPr lang="zh-CN" altLang="en-US" sz="1800" b="0" i="0" u="none" strike="noStrike" baseline="0" dirty="0">
                <a:latin typeface="Times New Roman" panose="02020603050405020304" pitchFamily="18" charset="0"/>
                <a:ea typeface="仿宋" panose="02010609060101010101" pitchFamily="49" charset="-122"/>
                <a:cs typeface="Times New Roman" panose="02020603050405020304" pitchFamily="18" charset="0"/>
              </a:rPr>
              <a:t>数据对指令微调是足够的。</a:t>
            </a:r>
            <a:endParaRPr lang="zh-CN" altLang="en-US"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0" name="矩形: 圆角 9">
            <a:extLst>
              <a:ext uri="{FF2B5EF4-FFF2-40B4-BE49-F238E27FC236}">
                <a16:creationId xmlns:a16="http://schemas.microsoft.com/office/drawing/2014/main" id="{4AB19F84-932A-3B30-92A7-34FAC0108D1A}"/>
              </a:ext>
            </a:extLst>
          </p:cNvPr>
          <p:cNvSpPr/>
          <p:nvPr/>
        </p:nvSpPr>
        <p:spPr>
          <a:xfrm>
            <a:off x="66400" y="3894542"/>
            <a:ext cx="9020724" cy="975915"/>
          </a:xfrm>
          <a:prstGeom prst="roundRect">
            <a:avLst>
              <a:gd name="adj" fmla="val 8601"/>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b="1" dirty="0">
                <a:solidFill>
                  <a:schemeClr val="bg1"/>
                </a:solidFill>
                <a:latin typeface="微软雅黑" panose="020B0503020204020204" pitchFamily="34" charset="-122"/>
                <a:ea typeface="微软雅黑" panose="020B0503020204020204" pitchFamily="34" charset="-122"/>
              </a:rPr>
              <a:t>构造指令微调数据，不追求数据量的无限扩展，而应着重提升数据质量。该策略不仅可以提高模型的实际性能，还能够降低数据处理和存储成本。此外，构建和选择</a:t>
            </a:r>
            <a:r>
              <a:rPr lang="en-US" altLang="zh-CN" b="1" dirty="0">
                <a:solidFill>
                  <a:schemeClr val="bg1"/>
                </a:solidFill>
                <a:latin typeface="微软雅黑" panose="020B0503020204020204" pitchFamily="34" charset="-122"/>
                <a:ea typeface="微软雅黑" panose="020B0503020204020204" pitchFamily="34" charset="-122"/>
              </a:rPr>
              <a:t>SFT </a:t>
            </a:r>
            <a:r>
              <a:rPr lang="zh-CN" altLang="en-US" b="1" dirty="0">
                <a:solidFill>
                  <a:schemeClr val="bg1"/>
                </a:solidFill>
                <a:latin typeface="微软雅黑" panose="020B0503020204020204" pitchFamily="34" charset="-122"/>
                <a:ea typeface="微软雅黑" panose="020B0503020204020204" pitchFamily="34" charset="-122"/>
              </a:rPr>
              <a:t>数据集时，应更加注重数据的多样性和代表性，以确保模型能够在各种下游任务中表现出色</a:t>
            </a:r>
          </a:p>
        </p:txBody>
      </p:sp>
    </p:spTree>
    <p:extLst>
      <p:ext uri="{BB962C8B-B14F-4D97-AF65-F5344CB8AC3E}">
        <p14:creationId xmlns:p14="http://schemas.microsoft.com/office/powerpoint/2010/main" val="995135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JlYTQzYjgzZDZkZmE0Yjg4ZmYxNTA0NjViMGRmZj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3286</TotalTime>
  <Words>3844</Words>
  <Application>Microsoft Macintosh PowerPoint</Application>
  <PresentationFormat>On-screen Show (16:10)</PresentationFormat>
  <Paragraphs>518</Paragraphs>
  <Slides>48</Slides>
  <Notes>47</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48</vt:i4>
      </vt:variant>
    </vt:vector>
  </HeadingPairs>
  <TitlesOfParts>
    <vt:vector size="65" baseType="lpstr">
      <vt:lpstr>-apple-system</vt:lpstr>
      <vt:lpstr>等线</vt:lpstr>
      <vt:lpstr>等线 Light</vt:lpstr>
      <vt:lpstr>FandolSong-Bold-Identity-H</vt:lpstr>
      <vt:lpstr>FandolSong-Regular-Identity-H</vt:lpstr>
      <vt:lpstr>仿宋</vt:lpstr>
      <vt:lpstr>微软雅黑</vt:lpstr>
      <vt:lpstr>Noto Sans CJK JP Medium</vt:lpstr>
      <vt:lpstr>Arial</vt:lpstr>
      <vt:lpstr>Calibri</vt:lpstr>
      <vt:lpstr>Courier New</vt:lpstr>
      <vt:lpstr>Times New Roman</vt:lpstr>
      <vt:lpstr>Trebuchet MS</vt:lpstr>
      <vt:lpstr>Wingdings</vt:lpstr>
      <vt:lpstr>1_Office Theme</vt:lpstr>
      <vt:lpstr>1_自定义设计方案</vt:lpstr>
      <vt:lpstr>自定义设计方案</vt:lpstr>
      <vt:lpstr>第九章 大模型微调</vt:lpstr>
      <vt:lpstr>本章内容</vt:lpstr>
      <vt:lpstr>9.2.1 指令微调概念</vt:lpstr>
      <vt:lpstr>9.2.2 构造指令实例</vt:lpstr>
      <vt:lpstr>9.2.2 构造指令实例</vt:lpstr>
      <vt:lpstr>9.2.2 构造指令实例</vt:lpstr>
      <vt:lpstr>9.2.2 构造指令实例</vt:lpstr>
      <vt:lpstr>9.2.2 构造指令实例</vt:lpstr>
      <vt:lpstr>9.2.2 构造指令实例</vt:lpstr>
      <vt:lpstr>9.2.3 指令微调任务</vt:lpstr>
      <vt:lpstr>9.2.3 指令微调任务</vt:lpstr>
      <vt:lpstr>9.2.3 指令微调任务</vt:lpstr>
      <vt:lpstr>9.2.3 指令微调任务</vt:lpstr>
      <vt:lpstr>9.2.3 指令微调任务</vt:lpstr>
      <vt:lpstr>9.2.3 指令微调任务</vt:lpstr>
      <vt:lpstr>9.2.3 指令微调任务</vt:lpstr>
      <vt:lpstr>9.2.3 指令微调任务</vt:lpstr>
      <vt:lpstr>9.2.3 指令微调任务</vt:lpstr>
      <vt:lpstr>9.2.3 指令微调任务</vt:lpstr>
      <vt:lpstr>9.2.4 多模态指令微调</vt:lpstr>
      <vt:lpstr>9.2.4 多模态指令微调</vt:lpstr>
      <vt:lpstr>9.2.4 多模态指令微调</vt:lpstr>
      <vt:lpstr>9.2.4 多模态指令微调</vt:lpstr>
      <vt:lpstr>9.2.4 多模态指令微调</vt:lpstr>
      <vt:lpstr>9.2.5 指令微调优化方法</vt:lpstr>
      <vt:lpstr>9.2.6 指令微调的效果</vt:lpstr>
      <vt:lpstr>9.2.6 指令微调的效果</vt:lpstr>
      <vt:lpstr>指令微调实战</vt:lpstr>
      <vt:lpstr>本章内容</vt:lpstr>
      <vt:lpstr>9.3.1 RLHF 算法</vt:lpstr>
      <vt:lpstr>9.3.1 RLHF 算法</vt:lpstr>
      <vt:lpstr>9.3.1 RLHF 算法</vt:lpstr>
      <vt:lpstr>9.3.2 RLHF 的发展历程</vt:lpstr>
      <vt:lpstr>9.3.2 RLHF 的发展历程</vt:lpstr>
      <vt:lpstr>9.3.3 对齐微调技术</vt:lpstr>
      <vt:lpstr>9.3.3 对齐微调技术</vt:lpstr>
      <vt:lpstr>9.3.3 对齐微调技术</vt:lpstr>
      <vt:lpstr>9.3.3 对齐微调技术</vt:lpstr>
      <vt:lpstr>9.3.3 对齐微调技术</vt:lpstr>
      <vt:lpstr>9.3.3 对齐微调技术</vt:lpstr>
      <vt:lpstr>9.3.3 对齐微调技术</vt:lpstr>
      <vt:lpstr>9.3.4 偏好数据集</vt:lpstr>
      <vt:lpstr>9.3.4 偏好数据集</vt:lpstr>
      <vt:lpstr>本章内容</vt:lpstr>
      <vt:lpstr>9.4 微调算法</vt:lpstr>
      <vt:lpstr>9.4 微调算法</vt:lpstr>
      <vt:lpstr>9.4 微调算法</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OS-00 intro (只读)</dc:title>
  <dc:creator>uglyghost123</dc:creator>
  <cp:lastModifiedBy>Zhongpu Chen</cp:lastModifiedBy>
  <cp:revision>1281</cp:revision>
  <dcterms:created xsi:type="dcterms:W3CDTF">2023-11-04T16:23:00Z</dcterms:created>
  <dcterms:modified xsi:type="dcterms:W3CDTF">2025-12-03T06:46:45Z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2021-02-25T00:00:00Z</vt:filetime>
  </property>
  <property fmtid="{D5CDD505-2E9C-101B-9397-08002B2CF9AE}" pid="3" name="Creator">
    <vt:lpwstr>PowerPoint</vt:lpwstr>
  </property>
  <property fmtid="{D5CDD505-2E9C-101B-9397-08002B2CF9AE}" pid="4" name="LastSaved">
    <vt:filetime>2022-02-23T00:00:00Z</vt:filetime>
  </property>
  <property fmtid="{D5CDD505-2E9C-101B-9397-08002B2CF9AE}" pid="5" name="ICV">
    <vt:lpwstr>76D2D8BACDB34BBEA350D611D96A2CFD_13</vt:lpwstr>
  </property>
  <property fmtid="{D5CDD505-2E9C-101B-9397-08002B2CF9AE}" pid="6" name="KSOProductBuildVer">
    <vt:lpwstr>2052-12.1.0.15712</vt:lpwstr>
  </property>
</Properties>
</file>